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80" r:id="rId3"/>
    <p:sldId id="281" r:id="rId4"/>
    <p:sldId id="279" r:id="rId5"/>
    <p:sldId id="256" r:id="rId6"/>
    <p:sldId id="278" r:id="rId7"/>
    <p:sldId id="273" r:id="rId8"/>
    <p:sldId id="260" r:id="rId9"/>
    <p:sldId id="261" r:id="rId10"/>
    <p:sldId id="262" r:id="rId11"/>
    <p:sldId id="263" r:id="rId12"/>
    <p:sldId id="274" r:id="rId13"/>
    <p:sldId id="277" r:id="rId14"/>
    <p:sldId id="264" r:id="rId15"/>
    <p:sldId id="266" r:id="rId16"/>
    <p:sldId id="275" r:id="rId17"/>
    <p:sldId id="267" r:id="rId18"/>
    <p:sldId id="276" r:id="rId19"/>
    <p:sldId id="268" r:id="rId20"/>
    <p:sldId id="269" r:id="rId21"/>
    <p:sldId id="270" r:id="rId22"/>
    <p:sldId id="272"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1" autoAdjust="0"/>
    <p:restoredTop sz="94676" autoAdjust="0"/>
  </p:normalViewPr>
  <p:slideViewPr>
    <p:cSldViewPr>
      <p:cViewPr varScale="1">
        <p:scale>
          <a:sx n="87" d="100"/>
          <a:sy n="87" d="100"/>
        </p:scale>
        <p:origin x="-105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3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40FD0E8-1B55-45EA-B6C9-DA210E5A817C}" type="datetimeFigureOut">
              <a:rPr lang="ru-RU" smtClean="0"/>
              <a:t>31.03.2016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9E4366-E814-4A10-B16C-E82FC7B72DAA}"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40FD0E8-1B55-45EA-B6C9-DA210E5A817C}" type="datetimeFigureOut">
              <a:rPr lang="ru-RU" smtClean="0"/>
              <a:t>31.03.2016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9E4366-E814-4A10-B16C-E82FC7B72DAA}"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40FD0E8-1B55-45EA-B6C9-DA210E5A817C}" type="datetimeFigureOut">
              <a:rPr lang="ru-RU" smtClean="0"/>
              <a:t>31.03.2016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9E4366-E814-4A10-B16C-E82FC7B72DAA}"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0FD0E8-1B55-45EA-B6C9-DA210E5A817C}" type="datetimeFigureOut">
              <a:rPr lang="ru-RU" smtClean="0"/>
              <a:t>31.03.2016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9E4366-E814-4A10-B16C-E82FC7B72DAA}"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40FD0E8-1B55-45EA-B6C9-DA210E5A817C}" type="datetimeFigureOut">
              <a:rPr lang="ru-RU" smtClean="0"/>
              <a:t>31.03.2016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9E4366-E814-4A10-B16C-E82FC7B72DAA}"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40FD0E8-1B55-45EA-B6C9-DA210E5A817C}" type="datetimeFigureOut">
              <a:rPr lang="ru-RU" smtClean="0"/>
              <a:t>31.03.2016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89E4366-E814-4A10-B16C-E82FC7B72DAA}"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40FD0E8-1B55-45EA-B6C9-DA210E5A817C}" type="datetimeFigureOut">
              <a:rPr lang="ru-RU" smtClean="0"/>
              <a:t>31.03.2016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89E4366-E814-4A10-B16C-E82FC7B72DAA}"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40FD0E8-1B55-45EA-B6C9-DA210E5A817C}" type="datetimeFigureOut">
              <a:rPr lang="ru-RU" smtClean="0"/>
              <a:t>31.03.2016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89E4366-E814-4A10-B16C-E82FC7B72DAA}"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FD0E8-1B55-45EA-B6C9-DA210E5A817C}" type="datetimeFigureOut">
              <a:rPr lang="ru-RU" smtClean="0"/>
              <a:t>31.03.2016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89E4366-E814-4A10-B16C-E82FC7B72DAA}"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40FD0E8-1B55-45EA-B6C9-DA210E5A817C}" type="datetimeFigureOut">
              <a:rPr lang="ru-RU" smtClean="0"/>
              <a:t>31.03.2016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89E4366-E814-4A10-B16C-E82FC7B72DAA}"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40FD0E8-1B55-45EA-B6C9-DA210E5A817C}" type="datetimeFigureOut">
              <a:rPr lang="ru-RU" smtClean="0"/>
              <a:t>31.03.2016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89E4366-E814-4A10-B16C-E82FC7B72DAA}"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40FD0E8-1B55-45EA-B6C9-DA210E5A817C}" type="datetimeFigureOut">
              <a:rPr lang="ru-RU" smtClean="0"/>
              <a:t>31.03.2016</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89E4366-E814-4A10-B16C-E82FC7B72DAA}"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4.xml"/><Relationship Id="rId1" Type="http://schemas.openxmlformats.org/officeDocument/2006/relationships/tags" Target="../tags/tag12.xml"/><Relationship Id="rId5" Type="http://schemas.microsoft.com/office/2007/relationships/hdphoto" Target="../media/hdphoto1.wdp"/><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image" Target="../media/image32.jp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3.jpeg"/><Relationship Id="rId7" Type="http://schemas.openxmlformats.org/officeDocument/2006/relationships/image" Target="../media/image35.jpeg"/><Relationship Id="rId2" Type="http://schemas.openxmlformats.org/officeDocument/2006/relationships/slideLayout" Target="../slideLayouts/slideLayout4.xml"/><Relationship Id="rId1" Type="http://schemas.openxmlformats.org/officeDocument/2006/relationships/tags" Target="../tags/tag16.xml"/><Relationship Id="rId6" Type="http://schemas.microsoft.com/office/2007/relationships/hdphoto" Target="../media/hdphoto3.wdp"/><Relationship Id="rId5" Type="http://schemas.openxmlformats.org/officeDocument/2006/relationships/image" Target="../media/image34.jpe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4.xml"/><Relationship Id="rId1" Type="http://schemas.openxmlformats.org/officeDocument/2006/relationships/tags" Target="../tags/tag17.xml"/><Relationship Id="rId5" Type="http://schemas.openxmlformats.org/officeDocument/2006/relationships/image" Target="../media/image38.jpe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4.xml"/><Relationship Id="rId1" Type="http://schemas.openxmlformats.org/officeDocument/2006/relationships/tags" Target="../tags/tag19.xml"/><Relationship Id="rId6" Type="http://schemas.microsoft.com/office/2007/relationships/hdphoto" Target="../media/hdphoto5.wdp"/><Relationship Id="rId5" Type="http://schemas.openxmlformats.org/officeDocument/2006/relationships/image" Target="../media/image43.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slideLayout" Target="../slideLayouts/slideLayout4.xml"/><Relationship Id="rId1" Type="http://schemas.openxmlformats.org/officeDocument/2006/relationships/tags" Target="../tags/tag20.xml"/><Relationship Id="rId5" Type="http://schemas.openxmlformats.org/officeDocument/2006/relationships/image" Target="../media/image46.jpg"/><Relationship Id="rId4" Type="http://schemas.openxmlformats.org/officeDocument/2006/relationships/image" Target="../media/image45.jpg"/></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7" Type="http://schemas.microsoft.com/office/2007/relationships/hdphoto" Target="../media/hdphoto7.wdp"/><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49.jpeg"/><Relationship Id="rId5" Type="http://schemas.openxmlformats.org/officeDocument/2006/relationships/image" Target="../media/image48.jpg"/><Relationship Id="rId4" Type="http://schemas.microsoft.com/office/2007/relationships/hdphoto" Target="../media/hdphoto6.wdp"/></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2.xml"/><Relationship Id="rId1" Type="http://schemas.openxmlformats.org/officeDocument/2006/relationships/tags" Target="../tags/tag22.xml"/><Relationship Id="rId4" Type="http://schemas.microsoft.com/office/2007/relationships/hdphoto" Target="../media/hdphoto8.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221088"/>
            <a:ext cx="8712967" cy="2304256"/>
          </a:xfrm>
        </p:spPr>
        <p:txBody>
          <a:bodyPr/>
          <a:lstStyle/>
          <a:p>
            <a:pPr marL="0" indent="0" algn="ctr">
              <a:buNone/>
            </a:pPr>
            <a:r>
              <a:rPr lang="uk-UA" dirty="0" smtClean="0">
                <a:solidFill>
                  <a:schemeClr val="accent1">
                    <a:lumMod val="75000"/>
                  </a:schemeClr>
                </a:solidFill>
              </a:rPr>
              <a:t>Інформаційний центр</a:t>
            </a:r>
            <a:br>
              <a:rPr lang="uk-UA" dirty="0" smtClean="0">
                <a:solidFill>
                  <a:schemeClr val="accent1">
                    <a:lumMod val="75000"/>
                  </a:schemeClr>
                </a:solidFill>
              </a:rPr>
            </a:br>
            <a:r>
              <a:rPr lang="uk-UA" dirty="0" smtClean="0">
                <a:solidFill>
                  <a:schemeClr val="accent1">
                    <a:lumMod val="75000"/>
                  </a:schemeClr>
                </a:solidFill>
              </a:rPr>
              <a:t>Європейського Союзу </a:t>
            </a:r>
            <a:br>
              <a:rPr lang="uk-UA" dirty="0" smtClean="0">
                <a:solidFill>
                  <a:schemeClr val="accent1">
                    <a:lumMod val="75000"/>
                  </a:schemeClr>
                </a:solidFill>
              </a:rPr>
            </a:br>
            <a:r>
              <a:rPr lang="uk-UA" dirty="0" smtClean="0">
                <a:solidFill>
                  <a:schemeClr val="accent1">
                    <a:lumMod val="75000"/>
                  </a:schemeClr>
                </a:solidFill>
              </a:rPr>
              <a:t>ХНЕУ ім. С. </a:t>
            </a:r>
            <a:r>
              <a:rPr lang="uk-UA" dirty="0" err="1" smtClean="0">
                <a:solidFill>
                  <a:schemeClr val="accent1">
                    <a:lumMod val="75000"/>
                  </a:schemeClr>
                </a:solidFill>
              </a:rPr>
              <a:t>Кузнеця</a:t>
            </a:r>
            <a:endParaRPr lang="ru-RU" dirty="0">
              <a:solidFill>
                <a:schemeClr val="accent1">
                  <a:lumMod val="75000"/>
                </a:schemeClr>
              </a:solidFill>
            </a:endParaRPr>
          </a:p>
        </p:txBody>
      </p:sp>
      <p:pic>
        <p:nvPicPr>
          <p:cNvPr id="1026" name="Picture 2" descr="C:\Users\Читатель\Pictures\4.jpg"/>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2555776" y="476672"/>
            <a:ext cx="4315699" cy="34750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46660802"/>
      </p:ext>
    </p:extLst>
  </p:cSld>
  <p:clrMapOvr>
    <a:masterClrMapping/>
  </p:clrMapOvr>
  <p:transition spd="slow" advClick="0" advTm="7802">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4293096"/>
            <a:ext cx="7920879" cy="2448272"/>
          </a:xfrm>
        </p:spPr>
        <p:txBody>
          <a:bodyPr>
            <a:normAutofit/>
          </a:bodyPr>
          <a:lstStyle/>
          <a:p>
            <a:pPr marL="0" indent="0">
              <a:buNone/>
            </a:pPr>
            <a:r>
              <a:rPr lang="ru-RU" sz="1400" dirty="0" smtClean="0">
                <a:solidFill>
                  <a:schemeClr val="accent1">
                    <a:lumMod val="75000"/>
                  </a:schemeClr>
                </a:solidFill>
                <a:latin typeface="+mn-lt"/>
              </a:rPr>
              <a:t/>
            </a:r>
            <a:br>
              <a:rPr lang="ru-RU" sz="1400" dirty="0" smtClean="0">
                <a:solidFill>
                  <a:schemeClr val="accent1">
                    <a:lumMod val="75000"/>
                  </a:schemeClr>
                </a:solidFill>
                <a:latin typeface="+mn-lt"/>
              </a:rPr>
            </a:br>
            <a:r>
              <a:rPr lang="ru-RU" sz="1400" dirty="0" smtClean="0">
                <a:solidFill>
                  <a:schemeClr val="accent1">
                    <a:lumMod val="75000"/>
                  </a:schemeClr>
                </a:solidFill>
                <a:latin typeface="+mn-lt"/>
              </a:rPr>
              <a:t/>
            </a:r>
            <a:br>
              <a:rPr lang="ru-RU" sz="1400" dirty="0" smtClean="0">
                <a:solidFill>
                  <a:schemeClr val="accent1">
                    <a:lumMod val="75000"/>
                  </a:schemeClr>
                </a:solidFill>
                <a:latin typeface="+mn-lt"/>
              </a:rPr>
            </a:br>
            <a:r>
              <a:rPr lang="ru-RU" sz="2400" dirty="0" err="1" smtClean="0">
                <a:solidFill>
                  <a:schemeClr val="accent1">
                    <a:lumMod val="75000"/>
                  </a:schemeClr>
                </a:solidFill>
              </a:rPr>
              <a:t>Європейські</a:t>
            </a:r>
            <a:r>
              <a:rPr lang="ru-RU" sz="2400" dirty="0" smtClean="0">
                <a:solidFill>
                  <a:schemeClr val="accent1">
                    <a:lumMod val="75000"/>
                  </a:schemeClr>
                </a:solidFill>
              </a:rPr>
              <a:t> </a:t>
            </a:r>
            <a:r>
              <a:rPr lang="ru-RU" sz="2400" dirty="0" err="1" smtClean="0">
                <a:solidFill>
                  <a:schemeClr val="accent1">
                    <a:lumMod val="75000"/>
                  </a:schemeClr>
                </a:solidFill>
              </a:rPr>
              <a:t>інтелектуальні</a:t>
            </a:r>
            <a:r>
              <a:rPr lang="ru-RU" sz="2400" dirty="0" smtClean="0">
                <a:solidFill>
                  <a:schemeClr val="accent1">
                    <a:lumMod val="75000"/>
                  </a:schemeClr>
                </a:solidFill>
              </a:rPr>
              <a:t> </a:t>
            </a:r>
            <a:r>
              <a:rPr lang="ru-RU" sz="2400" dirty="0" err="1" smtClean="0">
                <a:solidFill>
                  <a:schemeClr val="accent1">
                    <a:lumMod val="75000"/>
                  </a:schemeClr>
                </a:solidFill>
              </a:rPr>
              <a:t>ігри</a:t>
            </a:r>
            <a:r>
              <a:rPr lang="ru-RU" sz="2400" dirty="0" smtClean="0">
                <a:solidFill>
                  <a:schemeClr val="accent1">
                    <a:lumMod val="75000"/>
                  </a:schemeClr>
                </a:solidFill>
              </a:rPr>
              <a:t> </a:t>
            </a:r>
            <a:r>
              <a:rPr lang="ru-RU" sz="2400" dirty="0">
                <a:solidFill>
                  <a:schemeClr val="accent1">
                    <a:lumMod val="75000"/>
                  </a:schemeClr>
                </a:solidFill>
              </a:rPr>
              <a:t>«</a:t>
            </a:r>
            <a:r>
              <a:rPr lang="ru-RU" sz="2400" dirty="0" err="1">
                <a:solidFill>
                  <a:schemeClr val="accent1">
                    <a:lumMod val="75000"/>
                  </a:schemeClr>
                </a:solidFill>
              </a:rPr>
              <a:t>Європейські</a:t>
            </a:r>
            <a:r>
              <a:rPr lang="ru-RU" sz="2400" dirty="0">
                <a:solidFill>
                  <a:schemeClr val="accent1">
                    <a:lumMod val="75000"/>
                  </a:schemeClr>
                </a:solidFill>
              </a:rPr>
              <a:t> </a:t>
            </a:r>
            <a:r>
              <a:rPr lang="ru-RU" sz="2400" dirty="0" err="1">
                <a:solidFill>
                  <a:schemeClr val="accent1">
                    <a:lumMod val="75000"/>
                  </a:schemeClr>
                </a:solidFill>
              </a:rPr>
              <a:t>цінності</a:t>
            </a:r>
            <a:r>
              <a:rPr lang="ru-RU" sz="2400" dirty="0">
                <a:solidFill>
                  <a:schemeClr val="accent1">
                    <a:lumMod val="75000"/>
                  </a:schemeClr>
                </a:solidFill>
              </a:rPr>
              <a:t> – </a:t>
            </a:r>
            <a:r>
              <a:rPr lang="ru-RU" sz="2400" dirty="0" err="1">
                <a:solidFill>
                  <a:schemeClr val="accent1">
                    <a:lumMod val="75000"/>
                  </a:schemeClr>
                </a:solidFill>
              </a:rPr>
              <a:t>інтеграція</a:t>
            </a:r>
            <a:r>
              <a:rPr lang="ru-RU" sz="2400" dirty="0">
                <a:solidFill>
                  <a:schemeClr val="accent1">
                    <a:lumMod val="75000"/>
                  </a:schemeClr>
                </a:solidFill>
              </a:rPr>
              <a:t> </a:t>
            </a:r>
            <a:r>
              <a:rPr lang="ru-RU" sz="2400" dirty="0" err="1">
                <a:solidFill>
                  <a:schemeClr val="accent1">
                    <a:lumMod val="75000"/>
                  </a:schemeClr>
                </a:solidFill>
              </a:rPr>
              <a:t>України</a:t>
            </a:r>
            <a:r>
              <a:rPr lang="ru-RU" sz="2400" dirty="0" smtClean="0">
                <a:solidFill>
                  <a:schemeClr val="accent1">
                    <a:lumMod val="75000"/>
                  </a:schemeClr>
                </a:solidFill>
              </a:rPr>
              <a:t>»</a:t>
            </a:r>
            <a:br>
              <a:rPr lang="ru-RU" sz="2400" dirty="0" smtClean="0">
                <a:solidFill>
                  <a:schemeClr val="accent1">
                    <a:lumMod val="75000"/>
                  </a:schemeClr>
                </a:solidFill>
              </a:rPr>
            </a:br>
            <a:r>
              <a:rPr lang="ru-RU" sz="2400" dirty="0">
                <a:solidFill>
                  <a:schemeClr val="accent1">
                    <a:lumMod val="75000"/>
                  </a:schemeClr>
                </a:solidFill>
                <a:latin typeface="+mn-lt"/>
              </a:rPr>
              <a:t/>
            </a:r>
            <a:br>
              <a:rPr lang="ru-RU" sz="2400" dirty="0">
                <a:solidFill>
                  <a:schemeClr val="accent1">
                    <a:lumMod val="75000"/>
                  </a:schemeClr>
                </a:solidFill>
                <a:latin typeface="+mn-lt"/>
              </a:rPr>
            </a:br>
            <a:r>
              <a:rPr lang="ru-RU" sz="2400" dirty="0" err="1" smtClean="0">
                <a:solidFill>
                  <a:schemeClr val="accent1">
                    <a:lumMod val="75000"/>
                  </a:schemeClr>
                </a:solidFill>
                <a:latin typeface="+mn-lt"/>
              </a:rPr>
              <a:t>відбулися</a:t>
            </a:r>
            <a:r>
              <a:rPr lang="ru-RU" sz="2400" dirty="0" smtClean="0">
                <a:solidFill>
                  <a:schemeClr val="accent1">
                    <a:lumMod val="75000"/>
                  </a:schemeClr>
                </a:solidFill>
                <a:latin typeface="+mn-lt"/>
              </a:rPr>
              <a:t> </a:t>
            </a:r>
            <a:r>
              <a:rPr lang="ru-RU" sz="2400" dirty="0" smtClean="0">
                <a:solidFill>
                  <a:schemeClr val="accent1">
                    <a:lumMod val="75000"/>
                  </a:schemeClr>
                </a:solidFill>
              </a:rPr>
              <a:t>22-23 </a:t>
            </a:r>
            <a:r>
              <a:rPr lang="ru-RU" sz="2400" dirty="0" err="1">
                <a:solidFill>
                  <a:schemeClr val="accent1">
                    <a:lumMod val="75000"/>
                  </a:schemeClr>
                </a:solidFill>
              </a:rPr>
              <a:t>жовтня</a:t>
            </a:r>
            <a:r>
              <a:rPr lang="ru-RU" sz="2400" dirty="0">
                <a:solidFill>
                  <a:schemeClr val="accent1">
                    <a:lumMod val="75000"/>
                  </a:schemeClr>
                </a:solidFill>
              </a:rPr>
              <a:t> 2015 </a:t>
            </a:r>
            <a:r>
              <a:rPr lang="ru-RU" sz="2400" dirty="0" smtClean="0">
                <a:solidFill>
                  <a:schemeClr val="accent1">
                    <a:lumMod val="75000"/>
                  </a:schemeClr>
                </a:solidFill>
              </a:rPr>
              <a:t>року</a:t>
            </a:r>
            <a:r>
              <a:rPr lang="ru-RU" sz="2000" dirty="0" smtClean="0">
                <a:solidFill>
                  <a:schemeClr val="accent1">
                    <a:lumMod val="75000"/>
                  </a:schemeClr>
                </a:solidFill>
                <a:latin typeface="+mn-lt"/>
              </a:rPr>
              <a:t/>
            </a:r>
            <a:br>
              <a:rPr lang="ru-RU" sz="2000" dirty="0" smtClean="0">
                <a:solidFill>
                  <a:schemeClr val="accent1">
                    <a:lumMod val="75000"/>
                  </a:schemeClr>
                </a:solidFill>
                <a:latin typeface="+mn-lt"/>
              </a:rPr>
            </a:br>
            <a:r>
              <a:rPr lang="ru-RU" sz="1400" dirty="0">
                <a:solidFill>
                  <a:schemeClr val="accent1">
                    <a:lumMod val="75000"/>
                  </a:schemeClr>
                </a:solidFill>
                <a:latin typeface="+mn-lt"/>
              </a:rPr>
              <a:t/>
            </a:r>
            <a:br>
              <a:rPr lang="ru-RU" sz="1400" dirty="0">
                <a:solidFill>
                  <a:schemeClr val="accent1">
                    <a:lumMod val="75000"/>
                  </a:schemeClr>
                </a:solidFill>
                <a:latin typeface="+mn-lt"/>
              </a:rPr>
            </a:br>
            <a:endParaRPr lang="ru-RU" sz="1400" dirty="0">
              <a:solidFill>
                <a:schemeClr val="accent1">
                  <a:lumMod val="75000"/>
                </a:schemeClr>
              </a:solidFill>
              <a:latin typeface="+mn-lt"/>
            </a:endParaRPr>
          </a:p>
        </p:txBody>
      </p:sp>
      <p:pic>
        <p:nvPicPr>
          <p:cNvPr id="5" name="Объект 4"/>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4758698" y="692696"/>
            <a:ext cx="4243525" cy="266429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Объект 5"/>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179512" y="1052736"/>
            <a:ext cx="4695681" cy="302433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ustDataLst>
      <p:tags r:id="rId1"/>
    </p:custDataLst>
    <p:extLst>
      <p:ext uri="{BB962C8B-B14F-4D97-AF65-F5344CB8AC3E}">
        <p14:creationId xmlns:p14="http://schemas.microsoft.com/office/powerpoint/2010/main" val="2189126402"/>
      </p:ext>
    </p:extLst>
  </p:cSld>
  <p:clrMapOvr>
    <a:masterClrMapping/>
  </p:clrMapOvr>
  <mc:AlternateContent xmlns:mc="http://schemas.openxmlformats.org/markup-compatibility/2006">
    <mc:Choice xmlns:p14="http://schemas.microsoft.com/office/powerpoint/2010/main" Requires="p14">
      <p:transition spd="slow" p14:dur="2000" advTm="11063"/>
    </mc:Choice>
    <mc:Fallback>
      <p:transition spd="slow" advTm="110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2"/>
                                        </p:tgtEl>
                                      </p:cBhvr>
                                    </p:animEffect>
                                    <p:animScale>
                                      <p:cBhvr>
                                        <p:cTn id="1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76672"/>
            <a:ext cx="5040560" cy="6120680"/>
          </a:xfrm>
        </p:spPr>
        <p:txBody>
          <a:bodyPr/>
          <a:lstStyle/>
          <a:p>
            <a:pPr marL="0" indent="0" algn="l">
              <a:buNone/>
            </a:pPr>
            <a:r>
              <a:rPr lang="ru-RU" sz="1800" dirty="0" smtClean="0">
                <a:solidFill>
                  <a:schemeClr val="accent1">
                    <a:lumMod val="75000"/>
                  </a:schemeClr>
                </a:solidFill>
                <a:latin typeface="+mn-lt"/>
              </a:rPr>
              <a:t> </a:t>
            </a:r>
            <a:br>
              <a:rPr lang="ru-RU" sz="1800" dirty="0" smtClean="0">
                <a:solidFill>
                  <a:schemeClr val="accent1">
                    <a:lumMod val="75000"/>
                  </a:schemeClr>
                </a:solidFill>
                <a:latin typeface="+mn-lt"/>
              </a:rPr>
            </a:br>
            <a:r>
              <a:rPr lang="ru-RU" sz="1800" dirty="0" smtClean="0">
                <a:solidFill>
                  <a:schemeClr val="accent1">
                    <a:lumMod val="75000"/>
                  </a:schemeClr>
                </a:solidFill>
                <a:latin typeface="+mn-lt"/>
              </a:rPr>
              <a:t>Друга </a:t>
            </a:r>
            <a:r>
              <a:rPr lang="ru-RU" sz="1800" dirty="0" err="1">
                <a:solidFill>
                  <a:schemeClr val="accent1">
                    <a:lumMod val="75000"/>
                  </a:schemeClr>
                </a:solidFill>
                <a:latin typeface="+mn-lt"/>
              </a:rPr>
              <a:t>гра</a:t>
            </a:r>
            <a:r>
              <a:rPr lang="ru-RU" sz="1800" dirty="0">
                <a:solidFill>
                  <a:schemeClr val="accent1">
                    <a:lumMod val="75000"/>
                  </a:schemeClr>
                </a:solidFill>
                <a:latin typeface="+mn-lt"/>
              </a:rPr>
              <a:t> з </a:t>
            </a:r>
            <a:r>
              <a:rPr lang="ru-RU" sz="1800" dirty="0" err="1">
                <a:solidFill>
                  <a:schemeClr val="accent1">
                    <a:lumMod val="75000"/>
                  </a:schemeClr>
                </a:solidFill>
                <a:latin typeface="+mn-lt"/>
              </a:rPr>
              <a:t>серії</a:t>
            </a:r>
            <a:r>
              <a:rPr lang="ru-RU" sz="1800" dirty="0">
                <a:solidFill>
                  <a:schemeClr val="accent1">
                    <a:lumMod val="75000"/>
                  </a:schemeClr>
                </a:solidFill>
                <a:latin typeface="+mn-lt"/>
              </a:rPr>
              <a:t> </a:t>
            </a:r>
            <a:r>
              <a:rPr lang="ru-RU" sz="1800" dirty="0" err="1">
                <a:solidFill>
                  <a:schemeClr val="accent1">
                    <a:lumMod val="75000"/>
                  </a:schemeClr>
                </a:solidFill>
                <a:latin typeface="+mn-lt"/>
              </a:rPr>
              <a:t>європейських</a:t>
            </a:r>
            <a:r>
              <a:rPr lang="ru-RU" sz="1800" dirty="0">
                <a:solidFill>
                  <a:schemeClr val="accent1">
                    <a:lumMod val="75000"/>
                  </a:schemeClr>
                </a:solidFill>
                <a:latin typeface="+mn-lt"/>
              </a:rPr>
              <a:t> </a:t>
            </a:r>
            <a:r>
              <a:rPr lang="ru-RU" sz="1800" dirty="0" err="1">
                <a:solidFill>
                  <a:schemeClr val="accent1">
                    <a:lumMod val="75000"/>
                  </a:schemeClr>
                </a:solidFill>
                <a:latin typeface="+mn-lt"/>
              </a:rPr>
              <a:t>інтелектуальних</a:t>
            </a:r>
            <a:r>
              <a:rPr lang="ru-RU" sz="1800" dirty="0">
                <a:solidFill>
                  <a:schemeClr val="accent1">
                    <a:lumMod val="75000"/>
                  </a:schemeClr>
                </a:solidFill>
                <a:latin typeface="+mn-lt"/>
              </a:rPr>
              <a:t> </a:t>
            </a:r>
            <a:r>
              <a:rPr lang="ru-RU" sz="1800" dirty="0" err="1">
                <a:solidFill>
                  <a:schemeClr val="accent1">
                    <a:lumMod val="75000"/>
                  </a:schemeClr>
                </a:solidFill>
                <a:latin typeface="+mn-lt"/>
              </a:rPr>
              <a:t>ігор</a:t>
            </a:r>
            <a:r>
              <a:rPr lang="ru-RU" sz="1800" dirty="0">
                <a:solidFill>
                  <a:schemeClr val="accent1">
                    <a:lumMod val="75000"/>
                  </a:schemeClr>
                </a:solidFill>
                <a:latin typeface="+mn-lt"/>
              </a:rPr>
              <a:t> «</a:t>
            </a:r>
            <a:r>
              <a:rPr lang="ru-RU" sz="1800" dirty="0" err="1">
                <a:solidFill>
                  <a:schemeClr val="accent1">
                    <a:lumMod val="75000"/>
                  </a:schemeClr>
                </a:solidFill>
                <a:latin typeface="+mn-lt"/>
              </a:rPr>
              <a:t>Європейські</a:t>
            </a:r>
            <a:r>
              <a:rPr lang="ru-RU" sz="1800" dirty="0">
                <a:solidFill>
                  <a:schemeClr val="accent1">
                    <a:lumMod val="75000"/>
                  </a:schemeClr>
                </a:solidFill>
                <a:latin typeface="+mn-lt"/>
              </a:rPr>
              <a:t> </a:t>
            </a:r>
            <a:r>
              <a:rPr lang="ru-RU" sz="1800" dirty="0" err="1">
                <a:solidFill>
                  <a:schemeClr val="accent1">
                    <a:lumMod val="75000"/>
                  </a:schemeClr>
                </a:solidFill>
                <a:latin typeface="+mn-lt"/>
              </a:rPr>
              <a:t>цінності</a:t>
            </a:r>
            <a:r>
              <a:rPr lang="ru-RU" sz="1800" dirty="0">
                <a:solidFill>
                  <a:schemeClr val="accent1">
                    <a:lumMod val="75000"/>
                  </a:schemeClr>
                </a:solidFill>
                <a:latin typeface="+mn-lt"/>
              </a:rPr>
              <a:t> – </a:t>
            </a:r>
            <a:r>
              <a:rPr lang="ru-RU" sz="1800" dirty="0" err="1">
                <a:solidFill>
                  <a:schemeClr val="accent1">
                    <a:lumMod val="75000"/>
                  </a:schemeClr>
                </a:solidFill>
                <a:latin typeface="+mn-lt"/>
              </a:rPr>
              <a:t>інтеграція</a:t>
            </a:r>
            <a:r>
              <a:rPr lang="ru-RU" sz="1800" dirty="0">
                <a:solidFill>
                  <a:schemeClr val="accent1">
                    <a:lumMod val="75000"/>
                  </a:schemeClr>
                </a:solidFill>
                <a:latin typeface="+mn-lt"/>
              </a:rPr>
              <a:t> </a:t>
            </a:r>
            <a:r>
              <a:rPr lang="ru-RU" sz="1800" dirty="0" err="1">
                <a:solidFill>
                  <a:schemeClr val="accent1">
                    <a:lumMod val="75000"/>
                  </a:schemeClr>
                </a:solidFill>
                <a:latin typeface="+mn-lt"/>
              </a:rPr>
              <a:t>України</a:t>
            </a:r>
            <a:r>
              <a:rPr lang="ru-RU" sz="1800" dirty="0">
                <a:solidFill>
                  <a:schemeClr val="accent1">
                    <a:lumMod val="75000"/>
                  </a:schemeClr>
                </a:solidFill>
                <a:latin typeface="+mn-lt"/>
              </a:rPr>
              <a:t>» , </a:t>
            </a:r>
            <a:r>
              <a:rPr lang="ru-RU" sz="1800" dirty="0" err="1">
                <a:solidFill>
                  <a:schemeClr val="accent1">
                    <a:lumMod val="75000"/>
                  </a:schemeClr>
                </a:solidFill>
                <a:latin typeface="+mn-lt"/>
              </a:rPr>
              <a:t>організованих</a:t>
            </a:r>
            <a:r>
              <a:rPr lang="ru-RU" sz="1800" dirty="0">
                <a:solidFill>
                  <a:schemeClr val="accent1">
                    <a:lumMod val="75000"/>
                  </a:schemeClr>
                </a:solidFill>
                <a:latin typeface="+mn-lt"/>
              </a:rPr>
              <a:t> </a:t>
            </a:r>
            <a:r>
              <a:rPr lang="ru-RU" sz="1800" dirty="0" err="1">
                <a:solidFill>
                  <a:schemeClr val="accent1">
                    <a:lumMod val="75000"/>
                  </a:schemeClr>
                </a:solidFill>
                <a:latin typeface="+mn-lt"/>
              </a:rPr>
              <a:t>Інформаційним</a:t>
            </a:r>
            <a:r>
              <a:rPr lang="ru-RU" sz="1800" dirty="0">
                <a:solidFill>
                  <a:schemeClr val="accent1">
                    <a:lumMod val="75000"/>
                  </a:schemeClr>
                </a:solidFill>
                <a:latin typeface="+mn-lt"/>
              </a:rPr>
              <a:t> центром </a:t>
            </a:r>
            <a:r>
              <a:rPr lang="ru-RU" sz="1800" dirty="0" err="1">
                <a:solidFill>
                  <a:schemeClr val="accent1">
                    <a:lumMod val="75000"/>
                  </a:schemeClr>
                </a:solidFill>
                <a:latin typeface="+mn-lt"/>
              </a:rPr>
              <a:t>Європейського</a:t>
            </a:r>
            <a:r>
              <a:rPr lang="ru-RU" sz="1800" dirty="0">
                <a:solidFill>
                  <a:schemeClr val="accent1">
                    <a:lumMod val="75000"/>
                  </a:schemeClr>
                </a:solidFill>
                <a:latin typeface="+mn-lt"/>
              </a:rPr>
              <a:t> Союзу ХНЕУ </a:t>
            </a:r>
            <a:r>
              <a:rPr lang="ru-RU" sz="1800" dirty="0" err="1">
                <a:solidFill>
                  <a:schemeClr val="accent1">
                    <a:lumMod val="75000"/>
                  </a:schemeClr>
                </a:solidFill>
                <a:latin typeface="+mn-lt"/>
              </a:rPr>
              <a:t>імені</a:t>
            </a:r>
            <a:r>
              <a:rPr lang="ru-RU" sz="1800" dirty="0">
                <a:solidFill>
                  <a:schemeClr val="accent1">
                    <a:lumMod val="75000"/>
                  </a:schemeClr>
                </a:solidFill>
                <a:latin typeface="+mn-lt"/>
              </a:rPr>
              <a:t> С. </a:t>
            </a:r>
            <a:r>
              <a:rPr lang="ru-RU" sz="1800" dirty="0" err="1">
                <a:solidFill>
                  <a:schemeClr val="accent1">
                    <a:lumMod val="75000"/>
                  </a:schemeClr>
                </a:solidFill>
                <a:latin typeface="+mn-lt"/>
              </a:rPr>
              <a:t>Кузнеця</a:t>
            </a:r>
            <a:r>
              <a:rPr lang="ru-RU" sz="1800" dirty="0">
                <a:solidFill>
                  <a:schemeClr val="accent1">
                    <a:lumMod val="75000"/>
                  </a:schemeClr>
                </a:solidFill>
                <a:latin typeface="+mn-lt"/>
              </a:rPr>
              <a:t> </a:t>
            </a:r>
            <a:r>
              <a:rPr lang="ru-RU" sz="1800" dirty="0" err="1">
                <a:solidFill>
                  <a:schemeClr val="accent1">
                    <a:lumMod val="75000"/>
                  </a:schemeClr>
                </a:solidFill>
                <a:latin typeface="+mn-lt"/>
              </a:rPr>
              <a:t>спільно</a:t>
            </a:r>
            <a:r>
              <a:rPr lang="ru-RU" sz="1800" dirty="0">
                <a:solidFill>
                  <a:schemeClr val="accent1">
                    <a:lumMod val="75000"/>
                  </a:schemeClr>
                </a:solidFill>
                <a:latin typeface="+mn-lt"/>
              </a:rPr>
              <a:t> з </a:t>
            </a:r>
            <a:r>
              <a:rPr lang="ru-RU" sz="1800" dirty="0" err="1">
                <a:solidFill>
                  <a:schemeClr val="accent1">
                    <a:lumMod val="75000"/>
                  </a:schemeClr>
                </a:solidFill>
                <a:latin typeface="+mn-lt"/>
              </a:rPr>
              <a:t>Інформаційним</a:t>
            </a:r>
            <a:r>
              <a:rPr lang="ru-RU" sz="1800" dirty="0">
                <a:solidFill>
                  <a:schemeClr val="accent1">
                    <a:lumMod val="75000"/>
                  </a:schemeClr>
                </a:solidFill>
                <a:latin typeface="+mn-lt"/>
              </a:rPr>
              <a:t> центром </a:t>
            </a:r>
            <a:r>
              <a:rPr lang="ru-RU" sz="1800" dirty="0" err="1">
                <a:solidFill>
                  <a:schemeClr val="accent1">
                    <a:lumMod val="75000"/>
                  </a:schemeClr>
                </a:solidFill>
                <a:latin typeface="+mn-lt"/>
              </a:rPr>
              <a:t>Асоціації</a:t>
            </a:r>
            <a:r>
              <a:rPr lang="ru-RU" sz="1800" dirty="0">
                <a:solidFill>
                  <a:schemeClr val="accent1">
                    <a:lumMod val="75000"/>
                  </a:schemeClr>
                </a:solidFill>
                <a:latin typeface="+mn-lt"/>
              </a:rPr>
              <a:t> </a:t>
            </a:r>
            <a:r>
              <a:rPr lang="ru-RU" sz="1800" dirty="0" err="1">
                <a:solidFill>
                  <a:schemeClr val="accent1">
                    <a:lumMod val="75000"/>
                  </a:schemeClr>
                </a:solidFill>
                <a:latin typeface="+mn-lt"/>
              </a:rPr>
              <a:t>європейських</a:t>
            </a:r>
            <a:r>
              <a:rPr lang="ru-RU" sz="1800" dirty="0">
                <a:solidFill>
                  <a:schemeClr val="accent1">
                    <a:lumMod val="75000"/>
                  </a:schemeClr>
                </a:solidFill>
                <a:latin typeface="+mn-lt"/>
              </a:rPr>
              <a:t> </a:t>
            </a:r>
            <a:r>
              <a:rPr lang="ru-RU" sz="1800" dirty="0" err="1">
                <a:solidFill>
                  <a:schemeClr val="accent1">
                    <a:lumMod val="75000"/>
                  </a:schemeClr>
                </a:solidFill>
                <a:latin typeface="+mn-lt"/>
              </a:rPr>
              <a:t>прикордонних</a:t>
            </a:r>
            <a:r>
              <a:rPr lang="ru-RU" sz="1800" dirty="0">
                <a:solidFill>
                  <a:schemeClr val="accent1">
                    <a:lumMod val="75000"/>
                  </a:schemeClr>
                </a:solidFill>
                <a:latin typeface="+mn-lt"/>
              </a:rPr>
              <a:t> </a:t>
            </a:r>
            <a:r>
              <a:rPr lang="ru-RU" sz="1800" dirty="0" err="1">
                <a:solidFill>
                  <a:schemeClr val="accent1">
                    <a:lumMod val="75000"/>
                  </a:schemeClr>
                </a:solidFill>
                <a:latin typeface="+mn-lt"/>
              </a:rPr>
              <a:t>регіонів</a:t>
            </a:r>
            <a:r>
              <a:rPr lang="ru-RU" sz="1800" dirty="0">
                <a:solidFill>
                  <a:schemeClr val="accent1">
                    <a:lumMod val="75000"/>
                  </a:schemeClr>
                </a:solidFill>
                <a:latin typeface="+mn-lt"/>
              </a:rPr>
              <a:t>, яка </a:t>
            </a:r>
            <a:r>
              <a:rPr lang="ru-RU" sz="1800" dirty="0" err="1">
                <a:solidFill>
                  <a:schemeClr val="accent1">
                    <a:lumMod val="75000"/>
                  </a:schemeClr>
                </a:solidFill>
                <a:latin typeface="+mn-lt"/>
              </a:rPr>
              <a:t>відбулася</a:t>
            </a:r>
            <a:r>
              <a:rPr lang="ru-RU" sz="1800" dirty="0">
                <a:solidFill>
                  <a:schemeClr val="accent1">
                    <a:lumMod val="75000"/>
                  </a:schemeClr>
                </a:solidFill>
                <a:latin typeface="+mn-lt"/>
              </a:rPr>
              <a:t> 22-23 </a:t>
            </a:r>
            <a:r>
              <a:rPr lang="ru-RU" sz="1800" dirty="0" err="1">
                <a:solidFill>
                  <a:schemeClr val="accent1">
                    <a:lumMod val="75000"/>
                  </a:schemeClr>
                </a:solidFill>
                <a:latin typeface="+mn-lt"/>
              </a:rPr>
              <a:t>жовтня</a:t>
            </a:r>
            <a:r>
              <a:rPr lang="ru-RU" sz="1800" dirty="0">
                <a:solidFill>
                  <a:schemeClr val="accent1">
                    <a:lumMod val="75000"/>
                  </a:schemeClr>
                </a:solidFill>
                <a:latin typeface="+mn-lt"/>
              </a:rPr>
              <a:t> 2015 року проходила у </a:t>
            </a:r>
            <a:r>
              <a:rPr lang="ru-RU" sz="1800" dirty="0" err="1">
                <a:solidFill>
                  <a:schemeClr val="accent1">
                    <a:lumMod val="75000"/>
                  </a:schemeClr>
                </a:solidFill>
                <a:latin typeface="+mn-lt"/>
              </a:rPr>
              <a:t>формі</a:t>
            </a:r>
            <a:r>
              <a:rPr lang="ru-RU" sz="1800" dirty="0">
                <a:solidFill>
                  <a:schemeClr val="accent1">
                    <a:lumMod val="75000"/>
                  </a:schemeClr>
                </a:solidFill>
                <a:latin typeface="+mn-lt"/>
              </a:rPr>
              <a:t> </a:t>
            </a:r>
            <a:r>
              <a:rPr lang="ru-RU" sz="1800" dirty="0" err="1">
                <a:solidFill>
                  <a:schemeClr val="accent1">
                    <a:lumMod val="75000"/>
                  </a:schemeClr>
                </a:solidFill>
                <a:latin typeface="+mn-lt"/>
              </a:rPr>
              <a:t>ділової</a:t>
            </a:r>
            <a:r>
              <a:rPr lang="ru-RU" sz="1800" dirty="0">
                <a:solidFill>
                  <a:schemeClr val="accent1">
                    <a:lumMod val="75000"/>
                  </a:schemeClr>
                </a:solidFill>
                <a:latin typeface="+mn-lt"/>
              </a:rPr>
              <a:t> </a:t>
            </a:r>
            <a:r>
              <a:rPr lang="ru-RU" sz="1800" dirty="0" err="1">
                <a:solidFill>
                  <a:schemeClr val="accent1">
                    <a:lumMod val="75000"/>
                  </a:schemeClr>
                </a:solidFill>
                <a:latin typeface="+mn-lt"/>
              </a:rPr>
              <a:t>гри</a:t>
            </a:r>
            <a:r>
              <a:rPr lang="ru-RU" sz="1800" dirty="0">
                <a:solidFill>
                  <a:schemeClr val="accent1">
                    <a:lumMod val="75000"/>
                  </a:schemeClr>
                </a:solidFill>
                <a:latin typeface="+mn-lt"/>
              </a:rPr>
              <a:t> “</a:t>
            </a:r>
            <a:r>
              <a:rPr lang="ru-RU" sz="1800" dirty="0" err="1">
                <a:solidFill>
                  <a:schemeClr val="accent1">
                    <a:lumMod val="75000"/>
                  </a:schemeClr>
                </a:solidFill>
                <a:latin typeface="+mn-lt"/>
              </a:rPr>
              <a:t>Етичні</a:t>
            </a:r>
            <a:r>
              <a:rPr lang="ru-RU" sz="1800" dirty="0">
                <a:solidFill>
                  <a:schemeClr val="accent1">
                    <a:lumMod val="75000"/>
                  </a:schemeClr>
                </a:solidFill>
                <a:latin typeface="+mn-lt"/>
              </a:rPr>
              <a:t> </a:t>
            </a:r>
            <a:r>
              <a:rPr lang="ru-RU" sz="1800" dirty="0" err="1">
                <a:solidFill>
                  <a:schemeClr val="accent1">
                    <a:lumMod val="75000"/>
                  </a:schemeClr>
                </a:solidFill>
                <a:latin typeface="+mn-lt"/>
              </a:rPr>
              <a:t>дилеми</a:t>
            </a:r>
            <a:r>
              <a:rPr lang="ru-RU" sz="1800" dirty="0">
                <a:solidFill>
                  <a:schemeClr val="accent1">
                    <a:lumMod val="75000"/>
                  </a:schemeClr>
                </a:solidFill>
                <a:latin typeface="+mn-lt"/>
              </a:rPr>
              <a:t> </a:t>
            </a:r>
            <a:r>
              <a:rPr lang="ru-RU" sz="1800" dirty="0" err="1">
                <a:solidFill>
                  <a:schemeClr val="accent1">
                    <a:lumMod val="75000"/>
                  </a:schemeClr>
                </a:solidFill>
                <a:latin typeface="+mn-lt"/>
              </a:rPr>
              <a:t>бізнесу</a:t>
            </a:r>
            <a:r>
              <a:rPr lang="ru-RU" sz="1800" dirty="0">
                <a:solidFill>
                  <a:schemeClr val="accent1">
                    <a:lumMod val="75000"/>
                  </a:schemeClr>
                </a:solidFill>
                <a:latin typeface="+mn-lt"/>
              </a:rPr>
              <a:t>”. </a:t>
            </a:r>
            <a:br>
              <a:rPr lang="ru-RU" sz="1800" dirty="0">
                <a:solidFill>
                  <a:schemeClr val="accent1">
                    <a:lumMod val="75000"/>
                  </a:schemeClr>
                </a:solidFill>
                <a:latin typeface="+mn-lt"/>
              </a:rPr>
            </a:br>
            <a:r>
              <a:rPr lang="ru-RU" sz="1800" dirty="0" smtClean="0">
                <a:solidFill>
                  <a:schemeClr val="accent1">
                    <a:lumMod val="75000"/>
                  </a:schemeClr>
                </a:solidFill>
                <a:latin typeface="+mn-lt"/>
              </a:rPr>
              <a:t/>
            </a:r>
            <a:br>
              <a:rPr lang="ru-RU" sz="1800" dirty="0" smtClean="0">
                <a:solidFill>
                  <a:schemeClr val="accent1">
                    <a:lumMod val="75000"/>
                  </a:schemeClr>
                </a:solidFill>
                <a:latin typeface="+mn-lt"/>
              </a:rPr>
            </a:br>
            <a:r>
              <a:rPr lang="ru-RU" sz="1800" dirty="0">
                <a:solidFill>
                  <a:schemeClr val="accent1">
                    <a:lumMod val="75000"/>
                  </a:schemeClr>
                </a:solidFill>
                <a:latin typeface="+mn-lt"/>
              </a:rPr>
              <a:t/>
            </a:r>
            <a:br>
              <a:rPr lang="ru-RU" sz="1800" dirty="0">
                <a:solidFill>
                  <a:schemeClr val="accent1">
                    <a:lumMod val="75000"/>
                  </a:schemeClr>
                </a:solidFill>
                <a:latin typeface="+mn-lt"/>
              </a:rPr>
            </a:br>
            <a:r>
              <a:rPr lang="ru-RU" sz="1800" dirty="0" smtClean="0">
                <a:solidFill>
                  <a:schemeClr val="accent1">
                    <a:lumMod val="75000"/>
                  </a:schemeClr>
                </a:solidFill>
                <a:latin typeface="+mn-lt"/>
              </a:rPr>
              <a:t/>
            </a:r>
            <a:br>
              <a:rPr lang="ru-RU" sz="1800" dirty="0" smtClean="0">
                <a:solidFill>
                  <a:schemeClr val="accent1">
                    <a:lumMod val="75000"/>
                  </a:schemeClr>
                </a:solidFill>
                <a:latin typeface="+mn-lt"/>
              </a:rPr>
            </a:br>
            <a:r>
              <a:rPr lang="ru-RU" sz="1800" dirty="0" err="1" smtClean="0">
                <a:solidFill>
                  <a:schemeClr val="accent1">
                    <a:lumMod val="75000"/>
                  </a:schemeClr>
                </a:solidFill>
                <a:latin typeface="+mn-lt"/>
              </a:rPr>
              <a:t>Гра</a:t>
            </a:r>
            <a:r>
              <a:rPr lang="ru-RU" sz="1800" dirty="0" smtClean="0">
                <a:solidFill>
                  <a:schemeClr val="accent1">
                    <a:lumMod val="75000"/>
                  </a:schemeClr>
                </a:solidFill>
                <a:latin typeface="+mn-lt"/>
              </a:rPr>
              <a:t> </a:t>
            </a:r>
            <a:r>
              <a:rPr lang="ru-RU" sz="1800" dirty="0" err="1">
                <a:solidFill>
                  <a:schemeClr val="accent1">
                    <a:lumMod val="75000"/>
                  </a:schemeClr>
                </a:solidFill>
                <a:latin typeface="+mn-lt"/>
              </a:rPr>
              <a:t>базується</a:t>
            </a:r>
            <a:r>
              <a:rPr lang="ru-RU" sz="1800" dirty="0">
                <a:solidFill>
                  <a:schemeClr val="accent1">
                    <a:lumMod val="75000"/>
                  </a:schemeClr>
                </a:solidFill>
                <a:latin typeface="+mn-lt"/>
              </a:rPr>
              <a:t> на 10 принципах Глобального договору і </a:t>
            </a:r>
            <a:r>
              <a:rPr lang="ru-RU" sz="1800" dirty="0" err="1">
                <a:solidFill>
                  <a:schemeClr val="accent1">
                    <a:lumMod val="75000"/>
                  </a:schemeClr>
                </a:solidFill>
                <a:latin typeface="+mn-lt"/>
              </a:rPr>
              <a:t>безпосередньо</a:t>
            </a:r>
            <a:r>
              <a:rPr lang="ru-RU" sz="1800" dirty="0">
                <a:solidFill>
                  <a:schemeClr val="accent1">
                    <a:lumMod val="75000"/>
                  </a:schemeClr>
                </a:solidFill>
                <a:latin typeface="+mn-lt"/>
              </a:rPr>
              <a:t> </a:t>
            </a:r>
            <a:r>
              <a:rPr lang="ru-RU" sz="1800" dirty="0" err="1">
                <a:solidFill>
                  <a:schemeClr val="accent1">
                    <a:lumMod val="75000"/>
                  </a:schemeClr>
                </a:solidFill>
                <a:latin typeface="+mn-lt"/>
              </a:rPr>
              <a:t>стосується</a:t>
            </a:r>
            <a:r>
              <a:rPr lang="ru-RU" sz="1800" dirty="0">
                <a:solidFill>
                  <a:schemeClr val="accent1">
                    <a:lumMod val="75000"/>
                  </a:schemeClr>
                </a:solidFill>
                <a:latin typeface="+mn-lt"/>
              </a:rPr>
              <a:t> </a:t>
            </a:r>
            <a:r>
              <a:rPr lang="ru-RU" sz="1800" dirty="0" err="1">
                <a:solidFill>
                  <a:schemeClr val="accent1">
                    <a:lumMod val="75000"/>
                  </a:schemeClr>
                </a:solidFill>
                <a:latin typeface="+mn-lt"/>
              </a:rPr>
              <a:t>сфери</a:t>
            </a:r>
            <a:r>
              <a:rPr lang="ru-RU" sz="1800" dirty="0">
                <a:solidFill>
                  <a:schemeClr val="accent1">
                    <a:lumMod val="75000"/>
                  </a:schemeClr>
                </a:solidFill>
                <a:latin typeface="+mn-lt"/>
              </a:rPr>
              <a:t> </a:t>
            </a:r>
            <a:r>
              <a:rPr lang="ru-RU" sz="1800" dirty="0" err="1">
                <a:solidFill>
                  <a:schemeClr val="accent1">
                    <a:lumMod val="75000"/>
                  </a:schemeClr>
                </a:solidFill>
                <a:latin typeface="+mn-lt"/>
              </a:rPr>
              <a:t>корпоративної</a:t>
            </a:r>
            <a:r>
              <a:rPr lang="ru-RU" sz="1800" dirty="0">
                <a:solidFill>
                  <a:schemeClr val="accent1">
                    <a:lumMod val="75000"/>
                  </a:schemeClr>
                </a:solidFill>
                <a:latin typeface="+mn-lt"/>
              </a:rPr>
              <a:t> </a:t>
            </a:r>
            <a:r>
              <a:rPr lang="ru-RU" sz="1800" dirty="0" err="1">
                <a:solidFill>
                  <a:schemeClr val="accent1">
                    <a:lumMod val="75000"/>
                  </a:schemeClr>
                </a:solidFill>
                <a:latin typeface="+mn-lt"/>
              </a:rPr>
              <a:t>соціальної</a:t>
            </a:r>
            <a:r>
              <a:rPr lang="ru-RU" sz="1800" dirty="0">
                <a:solidFill>
                  <a:schemeClr val="accent1">
                    <a:lumMod val="75000"/>
                  </a:schemeClr>
                </a:solidFill>
                <a:latin typeface="+mn-lt"/>
              </a:rPr>
              <a:t> </a:t>
            </a:r>
            <a:r>
              <a:rPr lang="ru-RU" sz="1800" dirty="0" err="1">
                <a:solidFill>
                  <a:schemeClr val="accent1">
                    <a:lumMod val="75000"/>
                  </a:schemeClr>
                </a:solidFill>
                <a:latin typeface="+mn-lt"/>
              </a:rPr>
              <a:t>відповідальності</a:t>
            </a:r>
            <a:r>
              <a:rPr lang="ru-RU" sz="1800" dirty="0">
                <a:solidFill>
                  <a:schemeClr val="accent1">
                    <a:lumMod val="75000"/>
                  </a:schemeClr>
                </a:solidFill>
                <a:latin typeface="+mn-lt"/>
              </a:rPr>
              <a:t>.</a:t>
            </a:r>
          </a:p>
        </p:txBody>
      </p:sp>
      <p:pic>
        <p:nvPicPr>
          <p:cNvPr id="5" name="Объект 4"/>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5652120" y="3356992"/>
            <a:ext cx="3346450" cy="2230966"/>
          </a:xfrm>
          <a:prstGeom prst="rect">
            <a:avLst/>
          </a:prstGeom>
          <a:ln>
            <a:noFill/>
          </a:ln>
          <a:effectLst>
            <a:outerShdw blurRad="292100" dist="139700" dir="2700000" algn="tl" rotWithShape="0">
              <a:srgbClr val="333333">
                <a:alpha val="65000"/>
              </a:srgbClr>
            </a:outerShdw>
          </a:effectLst>
        </p:spPr>
      </p:pic>
      <p:pic>
        <p:nvPicPr>
          <p:cNvPr id="6" name="Объект 5"/>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5508104" y="476672"/>
            <a:ext cx="3346450" cy="222970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244841933"/>
      </p:ext>
    </p:extLst>
  </p:cSld>
  <p:clrMapOvr>
    <a:masterClrMapping/>
  </p:clrMapOvr>
  <mc:AlternateContent xmlns:mc="http://schemas.openxmlformats.org/markup-compatibility/2006">
    <mc:Choice xmlns:p14="http://schemas.microsoft.com/office/powerpoint/2010/main" Requires="p14">
      <p:transition spd="slow" p14:dur="2000" advTm="17743"/>
    </mc:Choice>
    <mc:Fallback>
      <p:transition spd="slow" advTm="177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79912" y="4221088"/>
            <a:ext cx="4968552" cy="2088232"/>
          </a:xfrm>
        </p:spPr>
        <p:txBody>
          <a:bodyPr/>
          <a:lstStyle/>
          <a:p>
            <a:pPr marL="0" indent="0" algn="ctr">
              <a:buNone/>
            </a:pPr>
            <a:r>
              <a:rPr lang="ru-RU" sz="1800" dirty="0">
                <a:solidFill>
                  <a:schemeClr val="accent1">
                    <a:lumMod val="75000"/>
                  </a:schemeClr>
                </a:solidFill>
                <a:latin typeface="+mn-lt"/>
              </a:rPr>
              <a:t>28 </a:t>
            </a:r>
            <a:r>
              <a:rPr lang="ru-RU" sz="1800" dirty="0" err="1">
                <a:solidFill>
                  <a:schemeClr val="accent1">
                    <a:lumMod val="75000"/>
                  </a:schemeClr>
                </a:solidFill>
                <a:latin typeface="+mn-lt"/>
              </a:rPr>
              <a:t>жовтня</a:t>
            </a:r>
            <a:r>
              <a:rPr lang="ru-RU" sz="1800" dirty="0">
                <a:solidFill>
                  <a:schemeClr val="accent1">
                    <a:lumMod val="75000"/>
                  </a:schemeClr>
                </a:solidFill>
                <a:latin typeface="+mn-lt"/>
              </a:rPr>
              <a:t> 2015 року </a:t>
            </a:r>
            <a:r>
              <a:rPr lang="ru-RU" sz="1800" dirty="0" err="1">
                <a:solidFill>
                  <a:schemeClr val="accent1">
                    <a:lumMod val="75000"/>
                  </a:schemeClr>
                </a:solidFill>
                <a:latin typeface="+mn-lt"/>
              </a:rPr>
              <a:t>відбулася</a:t>
            </a:r>
            <a:r>
              <a:rPr lang="ru-RU" sz="1800" dirty="0">
                <a:solidFill>
                  <a:schemeClr val="accent1">
                    <a:lumMod val="75000"/>
                  </a:schemeClr>
                </a:solidFill>
                <a:latin typeface="+mn-lt"/>
              </a:rPr>
              <a:t> </a:t>
            </a:r>
            <a:r>
              <a:rPr lang="ru-RU" sz="1800" dirty="0" err="1">
                <a:solidFill>
                  <a:schemeClr val="accent1">
                    <a:lumMod val="75000"/>
                  </a:schemeClr>
                </a:solidFill>
                <a:latin typeface="+mn-lt"/>
              </a:rPr>
              <a:t>третя</a:t>
            </a:r>
            <a:r>
              <a:rPr lang="ru-RU" sz="1800" dirty="0">
                <a:solidFill>
                  <a:schemeClr val="accent1">
                    <a:lumMod val="75000"/>
                  </a:schemeClr>
                </a:solidFill>
                <a:latin typeface="+mn-lt"/>
              </a:rPr>
              <a:t> </a:t>
            </a:r>
            <a:r>
              <a:rPr lang="ru-RU" sz="1800" dirty="0" err="1">
                <a:solidFill>
                  <a:schemeClr val="accent1">
                    <a:lumMod val="75000"/>
                  </a:schemeClr>
                </a:solidFill>
                <a:latin typeface="+mn-lt"/>
              </a:rPr>
              <a:t>гра</a:t>
            </a:r>
            <a:r>
              <a:rPr lang="ru-RU" sz="1800" dirty="0">
                <a:solidFill>
                  <a:schemeClr val="accent1">
                    <a:lumMod val="75000"/>
                  </a:schemeClr>
                </a:solidFill>
                <a:latin typeface="+mn-lt"/>
              </a:rPr>
              <a:t> з </a:t>
            </a:r>
            <a:r>
              <a:rPr lang="ru-RU" sz="1800" dirty="0" err="1">
                <a:solidFill>
                  <a:schemeClr val="accent1">
                    <a:lumMod val="75000"/>
                  </a:schemeClr>
                </a:solidFill>
                <a:latin typeface="+mn-lt"/>
              </a:rPr>
              <a:t>серії</a:t>
            </a:r>
            <a:r>
              <a:rPr lang="ru-RU" sz="1800" dirty="0">
                <a:solidFill>
                  <a:schemeClr val="accent1">
                    <a:lumMod val="75000"/>
                  </a:schemeClr>
                </a:solidFill>
                <a:latin typeface="+mn-lt"/>
              </a:rPr>
              <a:t> </a:t>
            </a:r>
            <a:r>
              <a:rPr lang="ru-RU" sz="1800" dirty="0" err="1">
                <a:solidFill>
                  <a:schemeClr val="accent1">
                    <a:lumMod val="75000"/>
                  </a:schemeClr>
                </a:solidFill>
                <a:latin typeface="+mn-lt"/>
              </a:rPr>
              <a:t>європейських</a:t>
            </a:r>
            <a:r>
              <a:rPr lang="ru-RU" sz="1800" dirty="0">
                <a:solidFill>
                  <a:schemeClr val="accent1">
                    <a:lumMod val="75000"/>
                  </a:schemeClr>
                </a:solidFill>
                <a:latin typeface="+mn-lt"/>
              </a:rPr>
              <a:t> </a:t>
            </a:r>
            <a:r>
              <a:rPr lang="ru-RU" sz="1800" dirty="0" err="1">
                <a:solidFill>
                  <a:schemeClr val="accent1">
                    <a:lumMod val="75000"/>
                  </a:schemeClr>
                </a:solidFill>
                <a:latin typeface="+mn-lt"/>
              </a:rPr>
              <a:t>інтелектуальних</a:t>
            </a:r>
            <a:r>
              <a:rPr lang="ru-RU" sz="1800" dirty="0">
                <a:solidFill>
                  <a:schemeClr val="accent1">
                    <a:lumMod val="75000"/>
                  </a:schemeClr>
                </a:solidFill>
                <a:latin typeface="+mn-lt"/>
              </a:rPr>
              <a:t> </a:t>
            </a:r>
            <a:r>
              <a:rPr lang="ru-RU" sz="1800" dirty="0" err="1">
                <a:solidFill>
                  <a:schemeClr val="accent1">
                    <a:lumMod val="75000"/>
                  </a:schemeClr>
                </a:solidFill>
                <a:latin typeface="+mn-lt"/>
              </a:rPr>
              <a:t>ігор</a:t>
            </a:r>
            <a:r>
              <a:rPr lang="ru-RU" sz="1800" dirty="0">
                <a:solidFill>
                  <a:schemeClr val="accent1">
                    <a:lumMod val="75000"/>
                  </a:schemeClr>
                </a:solidFill>
                <a:latin typeface="+mn-lt"/>
              </a:rPr>
              <a:t> «</a:t>
            </a:r>
            <a:r>
              <a:rPr lang="ru-RU" sz="1800" dirty="0" err="1">
                <a:solidFill>
                  <a:schemeClr val="accent1">
                    <a:lumMod val="75000"/>
                  </a:schemeClr>
                </a:solidFill>
                <a:latin typeface="+mn-lt"/>
              </a:rPr>
              <a:t>Європейські</a:t>
            </a:r>
            <a:r>
              <a:rPr lang="ru-RU" sz="1800" dirty="0">
                <a:solidFill>
                  <a:schemeClr val="accent1">
                    <a:lumMod val="75000"/>
                  </a:schemeClr>
                </a:solidFill>
                <a:latin typeface="+mn-lt"/>
              </a:rPr>
              <a:t> </a:t>
            </a:r>
            <a:r>
              <a:rPr lang="ru-RU" sz="1800" dirty="0" err="1">
                <a:solidFill>
                  <a:schemeClr val="accent1">
                    <a:lumMod val="75000"/>
                  </a:schemeClr>
                </a:solidFill>
                <a:latin typeface="+mn-lt"/>
              </a:rPr>
              <a:t>цінності</a:t>
            </a:r>
            <a:r>
              <a:rPr lang="ru-RU" sz="1800" dirty="0">
                <a:solidFill>
                  <a:schemeClr val="accent1">
                    <a:lumMod val="75000"/>
                  </a:schemeClr>
                </a:solidFill>
                <a:latin typeface="+mn-lt"/>
              </a:rPr>
              <a:t> – </a:t>
            </a:r>
            <a:r>
              <a:rPr lang="ru-RU" sz="1800" dirty="0" err="1">
                <a:solidFill>
                  <a:schemeClr val="accent1">
                    <a:lumMod val="75000"/>
                  </a:schemeClr>
                </a:solidFill>
                <a:latin typeface="+mn-lt"/>
              </a:rPr>
              <a:t>інтеграція</a:t>
            </a:r>
            <a:r>
              <a:rPr lang="ru-RU" sz="1800" dirty="0">
                <a:solidFill>
                  <a:schemeClr val="accent1">
                    <a:lumMod val="75000"/>
                  </a:schemeClr>
                </a:solidFill>
                <a:latin typeface="+mn-lt"/>
              </a:rPr>
              <a:t> </a:t>
            </a:r>
            <a:r>
              <a:rPr lang="ru-RU" sz="1800" dirty="0" err="1">
                <a:solidFill>
                  <a:schemeClr val="accent1">
                    <a:lumMod val="75000"/>
                  </a:schemeClr>
                </a:solidFill>
                <a:latin typeface="+mn-lt"/>
              </a:rPr>
              <a:t>України</a:t>
            </a:r>
            <a:r>
              <a:rPr lang="ru-RU" sz="1800" dirty="0" smtClean="0">
                <a:solidFill>
                  <a:schemeClr val="accent1">
                    <a:lumMod val="75000"/>
                  </a:schemeClr>
                </a:solidFill>
                <a:latin typeface="+mn-lt"/>
              </a:rPr>
              <a:t>», </a:t>
            </a:r>
            <a:r>
              <a:rPr lang="ru-RU" sz="1800" dirty="0" err="1">
                <a:solidFill>
                  <a:schemeClr val="accent1">
                    <a:lumMod val="75000"/>
                  </a:schemeClr>
                </a:solidFill>
                <a:latin typeface="+mn-lt"/>
              </a:rPr>
              <a:t>між</a:t>
            </a:r>
            <a:r>
              <a:rPr lang="ru-RU" sz="1800" dirty="0">
                <a:solidFill>
                  <a:schemeClr val="accent1">
                    <a:lumMod val="75000"/>
                  </a:schemeClr>
                </a:solidFill>
                <a:latin typeface="+mn-lt"/>
              </a:rPr>
              <a:t> </a:t>
            </a:r>
            <a:r>
              <a:rPr lang="ru-RU" sz="1800" dirty="0" err="1">
                <a:solidFill>
                  <a:schemeClr val="accent1">
                    <a:lumMod val="75000"/>
                  </a:schemeClr>
                </a:solidFill>
                <a:latin typeface="+mn-lt"/>
              </a:rPr>
              <a:t>Євроклубами</a:t>
            </a:r>
            <a:r>
              <a:rPr lang="ru-RU" sz="1800" dirty="0">
                <a:solidFill>
                  <a:schemeClr val="accent1">
                    <a:lumMod val="75000"/>
                  </a:schemeClr>
                </a:solidFill>
                <a:latin typeface="+mn-lt"/>
              </a:rPr>
              <a:t>  91 та 78 </a:t>
            </a:r>
            <a:r>
              <a:rPr lang="ru-RU" sz="1800" dirty="0" err="1">
                <a:solidFill>
                  <a:schemeClr val="accent1">
                    <a:lumMod val="75000"/>
                  </a:schemeClr>
                </a:solidFill>
                <a:latin typeface="+mn-lt"/>
              </a:rPr>
              <a:t>шкіл</a:t>
            </a:r>
            <a:r>
              <a:rPr lang="ru-RU" sz="1800" dirty="0">
                <a:solidFill>
                  <a:schemeClr val="accent1">
                    <a:lumMod val="75000"/>
                  </a:schemeClr>
                </a:solidFill>
                <a:latin typeface="+mn-lt"/>
              </a:rPr>
              <a:t> </a:t>
            </a:r>
            <a:r>
              <a:rPr lang="ru-RU" sz="1800" dirty="0" err="1">
                <a:solidFill>
                  <a:schemeClr val="accent1">
                    <a:lumMod val="75000"/>
                  </a:schemeClr>
                </a:solidFill>
                <a:latin typeface="+mn-lt"/>
              </a:rPr>
              <a:t>міста</a:t>
            </a:r>
            <a:r>
              <a:rPr lang="ru-RU" sz="1800" dirty="0">
                <a:solidFill>
                  <a:schemeClr val="accent1">
                    <a:lumMod val="75000"/>
                  </a:schemeClr>
                </a:solidFill>
                <a:latin typeface="+mn-lt"/>
              </a:rPr>
              <a:t> </a:t>
            </a:r>
            <a:r>
              <a:rPr lang="ru-RU" sz="1800" dirty="0" err="1">
                <a:solidFill>
                  <a:schemeClr val="accent1">
                    <a:lumMod val="75000"/>
                  </a:schemeClr>
                </a:solidFill>
                <a:latin typeface="+mn-lt"/>
              </a:rPr>
              <a:t>Харкова</a:t>
            </a:r>
            <a:r>
              <a:rPr lang="ru-RU" sz="1800" dirty="0">
                <a:solidFill>
                  <a:schemeClr val="accent1">
                    <a:lumMod val="75000"/>
                  </a:schemeClr>
                </a:solidFill>
                <a:latin typeface="+mn-lt"/>
              </a:rPr>
              <a:t>.</a:t>
            </a:r>
          </a:p>
        </p:txBody>
      </p:sp>
      <p:pic>
        <p:nvPicPr>
          <p:cNvPr id="5" name="Объект 4"/>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251520" y="3861048"/>
            <a:ext cx="3346450" cy="2508810"/>
          </a:xfrm>
          <a:scene3d>
            <a:camera prst="orthographicFront"/>
            <a:lightRig rig="threePt" dir="t"/>
          </a:scene3d>
          <a:sp3d>
            <a:bevelT w="152400" h="50800" prst="softRound"/>
          </a:sp3d>
        </p:spPr>
      </p:pic>
      <p:pic>
        <p:nvPicPr>
          <p:cNvPr id="6" name="Объект 5"/>
          <p:cNvPicPr>
            <a:picLocks noGrp="1" noChangeAspect="1"/>
          </p:cNvPicPr>
          <p:nvPr>
            <p:ph sz="quarter" idx="14"/>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907703" y="260648"/>
            <a:ext cx="5886409" cy="3312368"/>
          </a:xfrm>
          <a:scene3d>
            <a:camera prst="orthographicFront"/>
            <a:lightRig rig="threePt" dir="t"/>
          </a:scene3d>
          <a:sp3d>
            <a:bevelT w="152400" h="50800" prst="softRound"/>
          </a:sp3d>
        </p:spPr>
      </p:pic>
    </p:spTree>
    <p:custDataLst>
      <p:tags r:id="rId1"/>
    </p:custDataLst>
    <p:extLst>
      <p:ext uri="{BB962C8B-B14F-4D97-AF65-F5344CB8AC3E}">
        <p14:creationId xmlns:p14="http://schemas.microsoft.com/office/powerpoint/2010/main" val="3517661452"/>
      </p:ext>
    </p:extLst>
  </p:cSld>
  <p:clrMapOvr>
    <a:masterClrMapping/>
  </p:clrMapOvr>
  <mc:AlternateContent xmlns:mc="http://schemas.openxmlformats.org/markup-compatibility/2006">
    <mc:Choice xmlns:p14="http://schemas.microsoft.com/office/powerpoint/2010/main" Requires="p14">
      <p:transition spd="slow" p14:dur="2000" advTm="12853"/>
    </mc:Choice>
    <mc:Fallback>
      <p:transition spd="slow" advTm="128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9" y="404664"/>
            <a:ext cx="4824535" cy="6048672"/>
          </a:xfrm>
        </p:spPr>
        <p:txBody>
          <a:bodyPr/>
          <a:lstStyle/>
          <a:p>
            <a:pPr marL="0" indent="0" algn="l">
              <a:buNone/>
            </a:pPr>
            <a:r>
              <a:rPr lang="ru-RU" sz="2000" dirty="0">
                <a:solidFill>
                  <a:schemeClr val="accent1">
                    <a:lumMod val="75000"/>
                  </a:schemeClr>
                </a:solidFill>
              </a:rPr>
              <a:t>5 листопада 2015 року </a:t>
            </a:r>
            <a:r>
              <a:rPr lang="ru-RU" sz="2000" dirty="0" err="1">
                <a:solidFill>
                  <a:schemeClr val="accent1">
                    <a:lumMod val="75000"/>
                  </a:schemeClr>
                </a:solidFill>
              </a:rPr>
              <a:t>Її</a:t>
            </a:r>
            <a:r>
              <a:rPr lang="ru-RU" sz="2000" dirty="0">
                <a:solidFill>
                  <a:schemeClr val="accent1">
                    <a:lumMod val="75000"/>
                  </a:schemeClr>
                </a:solidFill>
              </a:rPr>
              <a:t> </a:t>
            </a:r>
            <a:r>
              <a:rPr lang="ru-RU" sz="2000" dirty="0" err="1">
                <a:solidFill>
                  <a:schemeClr val="accent1">
                    <a:lumMod val="75000"/>
                  </a:schemeClr>
                </a:solidFill>
              </a:rPr>
              <a:t>Високоповажність</a:t>
            </a:r>
            <a:r>
              <a:rPr lang="ru-RU" sz="2000" dirty="0">
                <a:solidFill>
                  <a:schemeClr val="accent1">
                    <a:lumMod val="75000"/>
                  </a:schemeClr>
                </a:solidFill>
              </a:rPr>
              <a:t> </a:t>
            </a:r>
            <a:r>
              <a:rPr lang="ru-RU" sz="2000" dirty="0" err="1" smtClean="0">
                <a:solidFill>
                  <a:schemeClr val="bg2">
                    <a:lumMod val="50000"/>
                  </a:schemeClr>
                </a:solidFill>
              </a:rPr>
              <a:t>Пані</a:t>
            </a:r>
            <a:r>
              <a:rPr lang="ru-RU" sz="2000" dirty="0" smtClean="0">
                <a:solidFill>
                  <a:schemeClr val="bg2">
                    <a:lumMod val="50000"/>
                  </a:schemeClr>
                </a:solidFill>
              </a:rPr>
              <a:t> </a:t>
            </a:r>
            <a:r>
              <a:rPr lang="ru-RU" sz="2000" dirty="0" err="1">
                <a:solidFill>
                  <a:schemeClr val="bg2">
                    <a:lumMod val="50000"/>
                  </a:schemeClr>
                </a:solidFill>
              </a:rPr>
              <a:t>Ізабель</a:t>
            </a:r>
            <a:r>
              <a:rPr lang="ru-RU" sz="2000" dirty="0">
                <a:solidFill>
                  <a:schemeClr val="bg2">
                    <a:lumMod val="50000"/>
                  </a:schemeClr>
                </a:solidFill>
              </a:rPr>
              <a:t> </a:t>
            </a:r>
            <a:r>
              <a:rPr lang="ru-RU" sz="2000" dirty="0" err="1">
                <a:solidFill>
                  <a:schemeClr val="bg2">
                    <a:lumMod val="50000"/>
                  </a:schemeClr>
                </a:solidFill>
              </a:rPr>
              <a:t>Дюмон</a:t>
            </a:r>
            <a:r>
              <a:rPr lang="ru-RU" sz="2000" dirty="0">
                <a:solidFill>
                  <a:schemeClr val="accent1">
                    <a:lumMod val="75000"/>
                  </a:schemeClr>
                </a:solidFill>
              </a:rPr>
              <a:t>, Посол </a:t>
            </a:r>
            <a:r>
              <a:rPr lang="ru-RU" sz="2000" dirty="0" err="1">
                <a:solidFill>
                  <a:schemeClr val="accent1">
                    <a:lumMod val="75000"/>
                  </a:schemeClr>
                </a:solidFill>
              </a:rPr>
              <a:t>Франції</a:t>
            </a:r>
            <a:r>
              <a:rPr lang="ru-RU" sz="2000" dirty="0">
                <a:solidFill>
                  <a:schemeClr val="accent1">
                    <a:lumMod val="75000"/>
                  </a:schemeClr>
                </a:solidFill>
              </a:rPr>
              <a:t> в </a:t>
            </a:r>
            <a:r>
              <a:rPr lang="ru-RU" sz="2000" dirty="0" err="1">
                <a:solidFill>
                  <a:schemeClr val="accent1">
                    <a:lumMod val="75000"/>
                  </a:schemeClr>
                </a:solidFill>
              </a:rPr>
              <a:t>Україні</a:t>
            </a:r>
            <a:r>
              <a:rPr lang="ru-RU" sz="2000" dirty="0">
                <a:solidFill>
                  <a:schemeClr val="accent1">
                    <a:lumMod val="75000"/>
                  </a:schemeClr>
                </a:solidFill>
              </a:rPr>
              <a:t>, </a:t>
            </a:r>
            <a:r>
              <a:rPr lang="ru-RU" sz="2000" dirty="0" err="1">
                <a:solidFill>
                  <a:schemeClr val="accent1">
                    <a:lumMod val="75000"/>
                  </a:schemeClr>
                </a:solidFill>
              </a:rPr>
              <a:t>відвідала</a:t>
            </a:r>
            <a:r>
              <a:rPr lang="ru-RU" sz="2000" dirty="0">
                <a:solidFill>
                  <a:schemeClr val="accent1">
                    <a:lumMod val="75000"/>
                  </a:schemeClr>
                </a:solidFill>
              </a:rPr>
              <a:t> </a:t>
            </a:r>
            <a:r>
              <a:rPr lang="ru-RU" sz="2000" dirty="0" err="1">
                <a:solidFill>
                  <a:schemeClr val="accent1">
                    <a:lumMod val="75000"/>
                  </a:schemeClr>
                </a:solidFill>
              </a:rPr>
              <a:t>Інформаційний</a:t>
            </a:r>
            <a:r>
              <a:rPr lang="ru-RU" sz="2000" dirty="0">
                <a:solidFill>
                  <a:schemeClr val="accent1">
                    <a:lumMod val="75000"/>
                  </a:schemeClr>
                </a:solidFill>
              </a:rPr>
              <a:t> центр </a:t>
            </a:r>
            <a:r>
              <a:rPr lang="ru-RU" sz="2000" dirty="0" smtClean="0">
                <a:solidFill>
                  <a:schemeClr val="accent1">
                    <a:lumMod val="75000"/>
                  </a:schemeClr>
                </a:solidFill>
              </a:rPr>
              <a:t/>
            </a:r>
            <a:br>
              <a:rPr lang="ru-RU" sz="2000" dirty="0" smtClean="0">
                <a:solidFill>
                  <a:schemeClr val="accent1">
                    <a:lumMod val="75000"/>
                  </a:schemeClr>
                </a:solidFill>
              </a:rPr>
            </a:br>
            <a:r>
              <a:rPr lang="ru-RU" sz="2000" dirty="0" smtClean="0">
                <a:solidFill>
                  <a:schemeClr val="accent1">
                    <a:lumMod val="75000"/>
                  </a:schemeClr>
                </a:solidFill>
              </a:rPr>
              <a:t>ХНЕУ </a:t>
            </a:r>
            <a:r>
              <a:rPr lang="ru-RU" sz="2000" dirty="0" err="1">
                <a:solidFill>
                  <a:schemeClr val="accent1">
                    <a:lumMod val="75000"/>
                  </a:schemeClr>
                </a:solidFill>
              </a:rPr>
              <a:t>ім</a:t>
            </a:r>
            <a:r>
              <a:rPr lang="ru-RU" sz="2000" dirty="0">
                <a:solidFill>
                  <a:schemeClr val="accent1">
                    <a:lumMod val="75000"/>
                  </a:schemeClr>
                </a:solidFill>
              </a:rPr>
              <a:t>. С. </a:t>
            </a:r>
            <a:r>
              <a:rPr lang="ru-RU" sz="2000" dirty="0" err="1" smtClean="0">
                <a:solidFill>
                  <a:schemeClr val="accent1">
                    <a:lumMod val="75000"/>
                  </a:schemeClr>
                </a:solidFill>
              </a:rPr>
              <a:t>Кузнеця</a:t>
            </a:r>
            <a:r>
              <a:rPr lang="ru-RU" sz="2000" dirty="0" smtClean="0">
                <a:solidFill>
                  <a:schemeClr val="accent1">
                    <a:lumMod val="75000"/>
                  </a:schemeClr>
                </a:solidFill>
              </a:rPr>
              <a:t>.  </a:t>
            </a:r>
            <a:br>
              <a:rPr lang="ru-RU" sz="2000" dirty="0" smtClean="0">
                <a:solidFill>
                  <a:schemeClr val="accent1">
                    <a:lumMod val="75000"/>
                  </a:schemeClr>
                </a:solidFill>
              </a:rPr>
            </a:br>
            <a:r>
              <a:rPr lang="ru-RU" sz="2000" dirty="0">
                <a:solidFill>
                  <a:schemeClr val="accent1">
                    <a:lumMod val="75000"/>
                  </a:schemeClr>
                </a:solidFill>
              </a:rPr>
              <a:t/>
            </a:r>
            <a:br>
              <a:rPr lang="ru-RU" sz="2000" dirty="0">
                <a:solidFill>
                  <a:schemeClr val="accent1">
                    <a:lumMod val="75000"/>
                  </a:schemeClr>
                </a:solidFill>
              </a:rPr>
            </a:br>
            <a:r>
              <a:rPr lang="ru-RU" sz="2000" dirty="0" err="1" smtClean="0">
                <a:solidFill>
                  <a:schemeClr val="accent1">
                    <a:lumMod val="75000"/>
                  </a:schemeClr>
                </a:solidFill>
              </a:rPr>
              <a:t>Високу</a:t>
            </a:r>
            <a:r>
              <a:rPr lang="ru-RU" sz="2000" dirty="0" smtClean="0">
                <a:solidFill>
                  <a:schemeClr val="accent1">
                    <a:lumMod val="75000"/>
                  </a:schemeClr>
                </a:solidFill>
              </a:rPr>
              <a:t> </a:t>
            </a:r>
            <a:r>
              <a:rPr lang="ru-RU" sz="2000" dirty="0">
                <a:solidFill>
                  <a:schemeClr val="accent1">
                    <a:lumMod val="75000"/>
                  </a:schemeClr>
                </a:solidFill>
              </a:rPr>
              <a:t>гостю </a:t>
            </a:r>
            <a:r>
              <a:rPr lang="ru-RU" sz="2000" dirty="0" err="1">
                <a:solidFill>
                  <a:schemeClr val="accent1">
                    <a:lumMod val="75000"/>
                  </a:schemeClr>
                </a:solidFill>
              </a:rPr>
              <a:t>супроводжували</a:t>
            </a:r>
            <a:r>
              <a:rPr lang="ru-RU" sz="2000" dirty="0">
                <a:solidFill>
                  <a:schemeClr val="accent1">
                    <a:lumMod val="75000"/>
                  </a:schemeClr>
                </a:solidFill>
              </a:rPr>
              <a:t> </a:t>
            </a:r>
            <a:r>
              <a:rPr lang="ru-RU" sz="2000" dirty="0" err="1">
                <a:solidFill>
                  <a:schemeClr val="accent1">
                    <a:lumMod val="75000"/>
                  </a:schemeClr>
                </a:solidFill>
              </a:rPr>
              <a:t>Флоріан</a:t>
            </a:r>
            <a:r>
              <a:rPr lang="ru-RU" sz="2000" dirty="0">
                <a:solidFill>
                  <a:schemeClr val="accent1">
                    <a:lumMod val="75000"/>
                  </a:schemeClr>
                </a:solidFill>
              </a:rPr>
              <a:t> </a:t>
            </a:r>
            <a:r>
              <a:rPr lang="ru-RU" sz="2000" dirty="0" err="1">
                <a:solidFill>
                  <a:schemeClr val="accent1">
                    <a:lumMod val="75000"/>
                  </a:schemeClr>
                </a:solidFill>
              </a:rPr>
              <a:t>Глоаген</a:t>
            </a:r>
            <a:r>
              <a:rPr lang="ru-RU" sz="2000" dirty="0">
                <a:solidFill>
                  <a:schemeClr val="accent1">
                    <a:lumMod val="75000"/>
                  </a:schemeClr>
                </a:solidFill>
              </a:rPr>
              <a:t>, перший </a:t>
            </a:r>
            <a:r>
              <a:rPr lang="ru-RU" sz="2000" dirty="0" err="1">
                <a:solidFill>
                  <a:schemeClr val="accent1">
                    <a:lumMod val="75000"/>
                  </a:schemeClr>
                </a:solidFill>
              </a:rPr>
              <a:t>секретар</a:t>
            </a:r>
            <a:r>
              <a:rPr lang="ru-RU" sz="2000" dirty="0">
                <a:solidFill>
                  <a:schemeClr val="accent1">
                    <a:lumMod val="75000"/>
                  </a:schemeClr>
                </a:solidFill>
              </a:rPr>
              <a:t> Посольства </a:t>
            </a:r>
            <a:r>
              <a:rPr lang="ru-RU" sz="2000" dirty="0" err="1">
                <a:solidFill>
                  <a:schemeClr val="accent1">
                    <a:lumMod val="75000"/>
                  </a:schemeClr>
                </a:solidFill>
              </a:rPr>
              <a:t>Франції</a:t>
            </a:r>
            <a:r>
              <a:rPr lang="ru-RU" sz="2000" dirty="0">
                <a:solidFill>
                  <a:schemeClr val="accent1">
                    <a:lumMod val="75000"/>
                  </a:schemeClr>
                </a:solidFill>
              </a:rPr>
              <a:t> в </a:t>
            </a:r>
            <a:r>
              <a:rPr lang="ru-RU" sz="2000" dirty="0" err="1">
                <a:solidFill>
                  <a:schemeClr val="accent1">
                    <a:lumMod val="75000"/>
                  </a:schemeClr>
                </a:solidFill>
              </a:rPr>
              <a:t>Україні</a:t>
            </a:r>
            <a:r>
              <a:rPr lang="ru-RU" sz="2000" dirty="0">
                <a:solidFill>
                  <a:schemeClr val="accent1">
                    <a:lumMod val="75000"/>
                  </a:schemeClr>
                </a:solidFill>
              </a:rPr>
              <a:t>, </a:t>
            </a:r>
            <a:r>
              <a:rPr lang="ru-RU" sz="2000" dirty="0" err="1">
                <a:solidFill>
                  <a:schemeClr val="accent1">
                    <a:lumMod val="75000"/>
                  </a:schemeClr>
                </a:solidFill>
              </a:rPr>
              <a:t>Венсан</a:t>
            </a:r>
            <a:r>
              <a:rPr lang="ru-RU" sz="2000" dirty="0">
                <a:solidFill>
                  <a:schemeClr val="accent1">
                    <a:lumMod val="75000"/>
                  </a:schemeClr>
                </a:solidFill>
              </a:rPr>
              <a:t> </a:t>
            </a:r>
            <a:r>
              <a:rPr lang="ru-RU" sz="2000" dirty="0" err="1">
                <a:solidFill>
                  <a:schemeClr val="accent1">
                    <a:lumMod val="75000"/>
                  </a:schemeClr>
                </a:solidFill>
              </a:rPr>
              <a:t>Фалькоз</a:t>
            </a:r>
            <a:r>
              <a:rPr lang="ru-RU" sz="2000" dirty="0">
                <a:solidFill>
                  <a:schemeClr val="accent1">
                    <a:lumMod val="75000"/>
                  </a:schemeClr>
                </a:solidFill>
              </a:rPr>
              <a:t>, </a:t>
            </a:r>
            <a:r>
              <a:rPr lang="ru-RU" sz="2000" dirty="0" err="1">
                <a:solidFill>
                  <a:schemeClr val="accent1">
                    <a:lumMod val="75000"/>
                  </a:schemeClr>
                </a:solidFill>
              </a:rPr>
              <a:t>керівник</a:t>
            </a:r>
            <a:r>
              <a:rPr lang="ru-RU" sz="2000" dirty="0">
                <a:solidFill>
                  <a:schemeClr val="accent1">
                    <a:lumMod val="75000"/>
                  </a:schemeClr>
                </a:solidFill>
              </a:rPr>
              <a:t> </a:t>
            </a:r>
            <a:r>
              <a:rPr lang="ru-RU" sz="2000" dirty="0" err="1">
                <a:solidFill>
                  <a:schemeClr val="accent1">
                    <a:lumMod val="75000"/>
                  </a:schemeClr>
                </a:solidFill>
              </a:rPr>
              <a:t>економічного</a:t>
            </a:r>
            <a:r>
              <a:rPr lang="ru-RU" sz="2000" dirty="0">
                <a:solidFill>
                  <a:schemeClr val="accent1">
                    <a:lumMod val="75000"/>
                  </a:schemeClr>
                </a:solidFill>
              </a:rPr>
              <a:t> </a:t>
            </a:r>
            <a:r>
              <a:rPr lang="ru-RU" sz="2000" dirty="0" err="1">
                <a:solidFill>
                  <a:schemeClr val="accent1">
                    <a:lumMod val="75000"/>
                  </a:schemeClr>
                </a:solidFill>
              </a:rPr>
              <a:t>відділу</a:t>
            </a:r>
            <a:r>
              <a:rPr lang="ru-RU" sz="2000" dirty="0">
                <a:solidFill>
                  <a:schemeClr val="accent1">
                    <a:lumMod val="75000"/>
                  </a:schemeClr>
                </a:solidFill>
              </a:rPr>
              <a:t>, Паскаль </a:t>
            </a:r>
            <a:r>
              <a:rPr lang="ru-RU" sz="2000" dirty="0" err="1">
                <a:solidFill>
                  <a:schemeClr val="accent1">
                    <a:lumMod val="75000"/>
                  </a:schemeClr>
                </a:solidFill>
              </a:rPr>
              <a:t>Сліванскі</a:t>
            </a:r>
            <a:r>
              <a:rPr lang="ru-RU" sz="2000" dirty="0">
                <a:solidFill>
                  <a:schemeClr val="accent1">
                    <a:lumMod val="75000"/>
                  </a:schemeClr>
                </a:solidFill>
              </a:rPr>
              <a:t>, </a:t>
            </a:r>
            <a:r>
              <a:rPr lang="ru-RU" sz="2000" dirty="0" err="1">
                <a:solidFill>
                  <a:schemeClr val="accent1">
                    <a:lumMod val="75000"/>
                  </a:schemeClr>
                </a:solidFill>
              </a:rPr>
              <a:t>радник</a:t>
            </a:r>
            <a:r>
              <a:rPr lang="ru-RU" sz="2000" dirty="0">
                <a:solidFill>
                  <a:schemeClr val="accent1">
                    <a:lumMod val="75000"/>
                  </a:schemeClr>
                </a:solidFill>
              </a:rPr>
              <a:t> </a:t>
            </a:r>
            <a:r>
              <a:rPr lang="ru-RU" sz="2000" dirty="0" err="1">
                <a:solidFill>
                  <a:schemeClr val="accent1">
                    <a:lumMod val="75000"/>
                  </a:schemeClr>
                </a:solidFill>
              </a:rPr>
              <a:t>із</a:t>
            </a:r>
            <a:r>
              <a:rPr lang="ru-RU" sz="2000" dirty="0">
                <a:solidFill>
                  <a:schemeClr val="accent1">
                    <a:lumMod val="75000"/>
                  </a:schemeClr>
                </a:solidFill>
              </a:rPr>
              <a:t> </a:t>
            </a:r>
            <a:r>
              <a:rPr lang="ru-RU" sz="2000" dirty="0" err="1">
                <a:solidFill>
                  <a:schemeClr val="accent1">
                    <a:lumMod val="75000"/>
                  </a:schemeClr>
                </a:solidFill>
              </a:rPr>
              <a:t>питань</a:t>
            </a:r>
            <a:r>
              <a:rPr lang="ru-RU" sz="2000" dirty="0">
                <a:solidFill>
                  <a:schemeClr val="accent1">
                    <a:lumMod val="75000"/>
                  </a:schemeClr>
                </a:solidFill>
              </a:rPr>
              <a:t> </a:t>
            </a:r>
            <a:r>
              <a:rPr lang="ru-RU" sz="2000" dirty="0" err="1">
                <a:solidFill>
                  <a:schemeClr val="accent1">
                    <a:lumMod val="75000"/>
                  </a:schemeClr>
                </a:solidFill>
              </a:rPr>
              <a:t>культури</a:t>
            </a:r>
            <a:r>
              <a:rPr lang="ru-RU" sz="2000" dirty="0">
                <a:solidFill>
                  <a:schemeClr val="accent1">
                    <a:lumMod val="75000"/>
                  </a:schemeClr>
                </a:solidFill>
              </a:rPr>
              <a:t> та </a:t>
            </a:r>
            <a:r>
              <a:rPr lang="ru-RU" sz="2000" dirty="0" err="1">
                <a:solidFill>
                  <a:schemeClr val="accent1">
                    <a:lumMod val="75000"/>
                  </a:schemeClr>
                </a:solidFill>
              </a:rPr>
              <a:t>співробітництва</a:t>
            </a:r>
            <a:r>
              <a:rPr lang="ru-RU" sz="2000" dirty="0">
                <a:solidFill>
                  <a:schemeClr val="accent1">
                    <a:lumMod val="75000"/>
                  </a:schemeClr>
                </a:solidFill>
              </a:rPr>
              <a:t>, </a:t>
            </a:r>
            <a:r>
              <a:rPr lang="ru-RU" sz="2000" dirty="0" err="1">
                <a:solidFill>
                  <a:schemeClr val="accent1">
                    <a:lumMod val="75000"/>
                  </a:schemeClr>
                </a:solidFill>
              </a:rPr>
              <a:t>Сільвен</a:t>
            </a:r>
            <a:r>
              <a:rPr lang="ru-RU" sz="2000" dirty="0">
                <a:solidFill>
                  <a:schemeClr val="accent1">
                    <a:lumMod val="75000"/>
                  </a:schemeClr>
                </a:solidFill>
              </a:rPr>
              <a:t> </a:t>
            </a:r>
            <a:r>
              <a:rPr lang="ru-RU" sz="2000" dirty="0" err="1">
                <a:solidFill>
                  <a:schemeClr val="accent1">
                    <a:lumMod val="75000"/>
                  </a:schemeClr>
                </a:solidFill>
              </a:rPr>
              <a:t>Ріголле</a:t>
            </a:r>
            <a:r>
              <a:rPr lang="ru-RU" sz="2000" dirty="0">
                <a:solidFill>
                  <a:schemeClr val="accent1">
                    <a:lumMod val="75000"/>
                  </a:schemeClr>
                </a:solidFill>
              </a:rPr>
              <a:t>, </a:t>
            </a:r>
            <a:r>
              <a:rPr lang="ru-RU" sz="2000" dirty="0" err="1">
                <a:solidFill>
                  <a:schemeClr val="accent1">
                    <a:lumMod val="75000"/>
                  </a:schemeClr>
                </a:solidFill>
              </a:rPr>
              <a:t>аташе</a:t>
            </a:r>
            <a:r>
              <a:rPr lang="ru-RU" sz="2000" dirty="0">
                <a:solidFill>
                  <a:schemeClr val="accent1">
                    <a:lumMod val="75000"/>
                  </a:schemeClr>
                </a:solidFill>
              </a:rPr>
              <a:t> з </a:t>
            </a:r>
            <a:r>
              <a:rPr lang="ru-RU" sz="2000" dirty="0" err="1">
                <a:solidFill>
                  <a:schemeClr val="accent1">
                    <a:lumMod val="75000"/>
                  </a:schemeClr>
                </a:solidFill>
              </a:rPr>
              <a:t>питань</a:t>
            </a:r>
            <a:r>
              <a:rPr lang="ru-RU" sz="2000" dirty="0">
                <a:solidFill>
                  <a:schemeClr val="accent1">
                    <a:lumMod val="75000"/>
                  </a:schemeClr>
                </a:solidFill>
              </a:rPr>
              <a:t> </a:t>
            </a:r>
            <a:r>
              <a:rPr lang="ru-RU" sz="2000" dirty="0" err="1">
                <a:solidFill>
                  <a:schemeClr val="accent1">
                    <a:lumMod val="75000"/>
                  </a:schemeClr>
                </a:solidFill>
              </a:rPr>
              <a:t>університетського</a:t>
            </a:r>
            <a:r>
              <a:rPr lang="ru-RU" sz="2000" dirty="0">
                <a:solidFill>
                  <a:schemeClr val="accent1">
                    <a:lumMod val="75000"/>
                  </a:schemeClr>
                </a:solidFill>
              </a:rPr>
              <a:t> і </a:t>
            </a:r>
            <a:r>
              <a:rPr lang="ru-RU" sz="2000" dirty="0" err="1">
                <a:solidFill>
                  <a:schemeClr val="accent1">
                    <a:lumMod val="75000"/>
                  </a:schemeClr>
                </a:solidFill>
              </a:rPr>
              <a:t>наукового</a:t>
            </a:r>
            <a:r>
              <a:rPr lang="ru-RU" sz="2000" dirty="0">
                <a:solidFill>
                  <a:schemeClr val="accent1">
                    <a:lumMod val="75000"/>
                  </a:schemeClr>
                </a:solidFill>
              </a:rPr>
              <a:t> </a:t>
            </a:r>
            <a:r>
              <a:rPr lang="ru-RU" sz="2000" dirty="0" err="1">
                <a:solidFill>
                  <a:schemeClr val="accent1">
                    <a:lumMod val="75000"/>
                  </a:schemeClr>
                </a:solidFill>
              </a:rPr>
              <a:t>співробітництва</a:t>
            </a:r>
            <a:r>
              <a:rPr lang="ru-RU" sz="2000" dirty="0">
                <a:solidFill>
                  <a:schemeClr val="accent1">
                    <a:lumMod val="75000"/>
                  </a:schemeClr>
                </a:solidFill>
              </a:rPr>
              <a:t>, </a:t>
            </a:r>
            <a:r>
              <a:rPr lang="ru-RU" sz="2000" dirty="0" err="1">
                <a:solidFill>
                  <a:schemeClr val="accent1">
                    <a:lumMod val="75000"/>
                  </a:schemeClr>
                </a:solidFill>
              </a:rPr>
              <a:t>Тімоті</a:t>
            </a:r>
            <a:r>
              <a:rPr lang="ru-RU" sz="2000" dirty="0">
                <a:solidFill>
                  <a:schemeClr val="accent1">
                    <a:lumMod val="75000"/>
                  </a:schemeClr>
                </a:solidFill>
              </a:rPr>
              <a:t> де </a:t>
            </a:r>
            <a:r>
              <a:rPr lang="ru-RU" sz="2000" dirty="0" err="1">
                <a:solidFill>
                  <a:schemeClr val="accent1">
                    <a:lumMod val="75000"/>
                  </a:schemeClr>
                </a:solidFill>
              </a:rPr>
              <a:t>Майар</a:t>
            </a:r>
            <a:r>
              <a:rPr lang="ru-RU" sz="2000" dirty="0">
                <a:solidFill>
                  <a:schemeClr val="accent1">
                    <a:lumMod val="75000"/>
                  </a:schemeClr>
                </a:solidFill>
              </a:rPr>
              <a:t> </a:t>
            </a:r>
            <a:r>
              <a:rPr lang="ru-RU" sz="2000" dirty="0" err="1">
                <a:solidFill>
                  <a:schemeClr val="accent1">
                    <a:lumMod val="75000"/>
                  </a:schemeClr>
                </a:solidFill>
              </a:rPr>
              <a:t>Ламанді</a:t>
            </a:r>
            <a:r>
              <a:rPr lang="ru-RU" sz="2000" dirty="0">
                <a:solidFill>
                  <a:schemeClr val="accent1">
                    <a:lumMod val="75000"/>
                  </a:schemeClr>
                </a:solidFill>
              </a:rPr>
              <a:t>, директор «Альянс </a:t>
            </a:r>
            <a:r>
              <a:rPr lang="ru-RU" sz="2000" dirty="0" err="1">
                <a:solidFill>
                  <a:schemeClr val="accent1">
                    <a:lumMod val="75000"/>
                  </a:schemeClr>
                </a:solidFill>
              </a:rPr>
              <a:t>Франсез</a:t>
            </a:r>
            <a:r>
              <a:rPr lang="ru-RU" sz="2000" dirty="0">
                <a:solidFill>
                  <a:schemeClr val="accent1">
                    <a:lumMod val="75000"/>
                  </a:schemeClr>
                </a:solidFill>
              </a:rPr>
              <a:t>» у </a:t>
            </a:r>
            <a:r>
              <a:rPr lang="ru-RU" sz="2000" dirty="0" err="1">
                <a:solidFill>
                  <a:schemeClr val="accent1">
                    <a:lumMod val="75000"/>
                  </a:schemeClr>
                </a:solidFill>
              </a:rPr>
              <a:t>Харкові</a:t>
            </a:r>
            <a:r>
              <a:rPr lang="ru-RU" sz="2000" dirty="0">
                <a:solidFill>
                  <a:schemeClr val="accent1">
                    <a:lumMod val="75000"/>
                  </a:schemeClr>
                </a:solidFill>
              </a:rPr>
              <a:t>, Ольга Дорош, </a:t>
            </a:r>
            <a:r>
              <a:rPr lang="ru-RU" sz="2000" dirty="0" err="1">
                <a:solidFill>
                  <a:schemeClr val="accent1">
                    <a:lumMod val="75000"/>
                  </a:schemeClr>
                </a:solidFill>
              </a:rPr>
              <a:t>представник</a:t>
            </a:r>
            <a:r>
              <a:rPr lang="ru-RU" sz="2000" dirty="0">
                <a:solidFill>
                  <a:schemeClr val="accent1">
                    <a:lumMod val="75000"/>
                  </a:schemeClr>
                </a:solidFill>
              </a:rPr>
              <a:t> </a:t>
            </a:r>
            <a:r>
              <a:rPr lang="en-US" sz="2000" dirty="0">
                <a:solidFill>
                  <a:schemeClr val="accent1">
                    <a:lumMod val="75000"/>
                  </a:schemeClr>
                </a:solidFill>
              </a:rPr>
              <a:t>Campus France </a:t>
            </a:r>
            <a:r>
              <a:rPr lang="ru-RU" sz="2000" dirty="0">
                <a:solidFill>
                  <a:schemeClr val="accent1">
                    <a:lumMod val="75000"/>
                  </a:schemeClr>
                </a:solidFill>
              </a:rPr>
              <a:t>в </a:t>
            </a:r>
            <a:r>
              <a:rPr lang="ru-RU" sz="2000" dirty="0" err="1">
                <a:solidFill>
                  <a:schemeClr val="accent1">
                    <a:lumMod val="75000"/>
                  </a:schemeClr>
                </a:solidFill>
              </a:rPr>
              <a:t>Україні</a:t>
            </a:r>
            <a:r>
              <a:rPr lang="ru-RU" sz="2000" dirty="0">
                <a:solidFill>
                  <a:schemeClr val="accent1">
                    <a:lumMod val="75000"/>
                  </a:schemeClr>
                </a:solidFill>
              </a:rPr>
              <a:t>. </a:t>
            </a:r>
          </a:p>
        </p:txBody>
      </p:sp>
      <p:pic>
        <p:nvPicPr>
          <p:cNvPr id="5" name="Объект 4"/>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5292080" y="3501008"/>
            <a:ext cx="3670486" cy="2446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Объект 5"/>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5436096" y="404664"/>
            <a:ext cx="3346450" cy="22309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478982214"/>
      </p:ext>
    </p:extLst>
  </p:cSld>
  <p:clrMapOvr>
    <a:masterClrMapping/>
  </p:clrMapOvr>
  <mc:AlternateContent xmlns:mc="http://schemas.openxmlformats.org/markup-compatibility/2006">
    <mc:Choice xmlns:p14="http://schemas.microsoft.com/office/powerpoint/2010/main" Requires="p14">
      <p:transition spd="slow" p14:dur="2000" advTm="18313"/>
    </mc:Choice>
    <mc:Fallback>
      <p:transition spd="slow" advTm="183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640959" cy="6336704"/>
          </a:xfrm>
        </p:spPr>
        <p:txBody>
          <a:bodyPr/>
          <a:lstStyle/>
          <a:p>
            <a:pPr marL="0" indent="0" algn="ctr">
              <a:buNone/>
            </a:pPr>
            <a:r>
              <a:rPr lang="ru-RU" sz="2000" dirty="0" smtClean="0">
                <a:solidFill>
                  <a:schemeClr val="accent1">
                    <a:lumMod val="75000"/>
                  </a:schemeClr>
                </a:solidFill>
              </a:rPr>
              <a:t> «</a:t>
            </a:r>
            <a:r>
              <a:rPr lang="ru-RU" sz="2000" dirty="0" err="1">
                <a:solidFill>
                  <a:schemeClr val="accent1">
                    <a:lumMod val="75000"/>
                  </a:schemeClr>
                </a:solidFill>
              </a:rPr>
              <a:t>Фінансова</a:t>
            </a:r>
            <a:r>
              <a:rPr lang="ru-RU" sz="2000" dirty="0">
                <a:solidFill>
                  <a:schemeClr val="accent1">
                    <a:lumMod val="75000"/>
                  </a:schemeClr>
                </a:solidFill>
              </a:rPr>
              <a:t> </a:t>
            </a:r>
            <a:r>
              <a:rPr lang="ru-RU" sz="2000" dirty="0" err="1">
                <a:solidFill>
                  <a:schemeClr val="accent1">
                    <a:lumMod val="75000"/>
                  </a:schemeClr>
                </a:solidFill>
              </a:rPr>
              <a:t>стабільність</a:t>
            </a:r>
            <a:r>
              <a:rPr lang="ru-RU" sz="2000" dirty="0">
                <a:solidFill>
                  <a:schemeClr val="accent1">
                    <a:lumMod val="75000"/>
                  </a:schemeClr>
                </a:solidFill>
              </a:rPr>
              <a:t> в </a:t>
            </a:r>
            <a:r>
              <a:rPr lang="ru-RU" sz="2000" dirty="0" err="1">
                <a:solidFill>
                  <a:schemeClr val="accent1">
                    <a:lumMod val="75000"/>
                  </a:schemeClr>
                </a:solidFill>
              </a:rPr>
              <a:t>Україні</a:t>
            </a:r>
            <a:r>
              <a:rPr lang="ru-RU" sz="2000" dirty="0">
                <a:solidFill>
                  <a:schemeClr val="accent1">
                    <a:lumMod val="75000"/>
                  </a:schemeClr>
                </a:solidFill>
              </a:rPr>
              <a:t>: як </a:t>
            </a:r>
            <a:r>
              <a:rPr lang="ru-RU" sz="2000" dirty="0" err="1">
                <a:solidFill>
                  <a:schemeClr val="accent1">
                    <a:lumMod val="75000"/>
                  </a:schemeClr>
                </a:solidFill>
              </a:rPr>
              <a:t>допомагає</a:t>
            </a:r>
            <a:r>
              <a:rPr lang="ru-RU" sz="2000" dirty="0">
                <a:solidFill>
                  <a:schemeClr val="accent1">
                    <a:lumMod val="75000"/>
                  </a:schemeClr>
                </a:solidFill>
              </a:rPr>
              <a:t> ЄС»</a:t>
            </a:r>
            <a:r>
              <a:rPr lang="ru-RU" sz="2000" dirty="0" smtClean="0">
                <a:solidFill>
                  <a:schemeClr val="accent1">
                    <a:lumMod val="75000"/>
                  </a:schemeClr>
                </a:solidFill>
                <a:latin typeface="+mn-lt"/>
              </a:rPr>
              <a:t/>
            </a:r>
            <a:br>
              <a:rPr lang="ru-RU" sz="2000" dirty="0" smtClean="0">
                <a:solidFill>
                  <a:schemeClr val="accent1">
                    <a:lumMod val="75000"/>
                  </a:schemeClr>
                </a:solidFill>
                <a:latin typeface="+mn-lt"/>
              </a:rPr>
            </a:br>
            <a:r>
              <a:rPr lang="ru-RU" sz="2000" dirty="0">
                <a:solidFill>
                  <a:schemeClr val="accent1">
                    <a:lumMod val="75000"/>
                  </a:schemeClr>
                </a:solidFill>
                <a:latin typeface="+mn-lt"/>
              </a:rPr>
              <a:t/>
            </a:r>
            <a:br>
              <a:rPr lang="ru-RU" sz="2000" dirty="0">
                <a:solidFill>
                  <a:schemeClr val="accent1">
                    <a:lumMod val="75000"/>
                  </a:schemeClr>
                </a:solidFill>
                <a:latin typeface="+mn-lt"/>
              </a:rPr>
            </a:br>
            <a:r>
              <a:rPr lang="ru-RU" sz="2000" dirty="0" smtClean="0">
                <a:solidFill>
                  <a:schemeClr val="accent1">
                    <a:lumMod val="75000"/>
                  </a:schemeClr>
                </a:solidFill>
                <a:latin typeface="+mn-lt"/>
              </a:rPr>
              <a:t/>
            </a:r>
            <a:br>
              <a:rPr lang="ru-RU" sz="2000" dirty="0" smtClean="0">
                <a:solidFill>
                  <a:schemeClr val="accent1">
                    <a:lumMod val="75000"/>
                  </a:schemeClr>
                </a:solidFill>
                <a:latin typeface="+mn-lt"/>
              </a:rPr>
            </a:br>
            <a:r>
              <a:rPr lang="ru-RU" sz="2000" dirty="0">
                <a:solidFill>
                  <a:schemeClr val="accent1">
                    <a:lumMod val="75000"/>
                  </a:schemeClr>
                </a:solidFill>
                <a:latin typeface="+mn-lt"/>
              </a:rPr>
              <a:t/>
            </a:r>
            <a:br>
              <a:rPr lang="ru-RU" sz="2000" dirty="0">
                <a:solidFill>
                  <a:schemeClr val="accent1">
                    <a:lumMod val="75000"/>
                  </a:schemeClr>
                </a:solidFill>
                <a:latin typeface="+mn-lt"/>
              </a:rPr>
            </a:br>
            <a:r>
              <a:rPr lang="ru-RU" sz="2000" dirty="0" smtClean="0">
                <a:solidFill>
                  <a:schemeClr val="accent1">
                    <a:lumMod val="75000"/>
                  </a:schemeClr>
                </a:solidFill>
                <a:latin typeface="+mn-lt"/>
              </a:rPr>
              <a:t/>
            </a:r>
            <a:br>
              <a:rPr lang="ru-RU" sz="2000" dirty="0" smtClean="0">
                <a:solidFill>
                  <a:schemeClr val="accent1">
                    <a:lumMod val="75000"/>
                  </a:schemeClr>
                </a:solidFill>
                <a:latin typeface="+mn-lt"/>
              </a:rPr>
            </a:br>
            <a:r>
              <a:rPr lang="ru-RU" sz="2000" dirty="0">
                <a:solidFill>
                  <a:schemeClr val="accent1">
                    <a:lumMod val="75000"/>
                  </a:schemeClr>
                </a:solidFill>
                <a:latin typeface="+mn-lt"/>
              </a:rPr>
              <a:t/>
            </a:r>
            <a:br>
              <a:rPr lang="ru-RU" sz="2000" dirty="0">
                <a:solidFill>
                  <a:schemeClr val="accent1">
                    <a:lumMod val="75000"/>
                  </a:schemeClr>
                </a:solidFill>
                <a:latin typeface="+mn-lt"/>
              </a:rPr>
            </a:br>
            <a:r>
              <a:rPr lang="ru-RU" sz="2000" dirty="0" smtClean="0">
                <a:solidFill>
                  <a:schemeClr val="accent1">
                    <a:lumMod val="75000"/>
                  </a:schemeClr>
                </a:solidFill>
                <a:latin typeface="+mn-lt"/>
              </a:rPr>
              <a:t/>
            </a:r>
            <a:br>
              <a:rPr lang="ru-RU" sz="2000" dirty="0" smtClean="0">
                <a:solidFill>
                  <a:schemeClr val="accent1">
                    <a:lumMod val="75000"/>
                  </a:schemeClr>
                </a:solidFill>
                <a:latin typeface="+mn-lt"/>
              </a:rPr>
            </a:br>
            <a:r>
              <a:rPr lang="ru-RU" sz="2000" dirty="0">
                <a:solidFill>
                  <a:schemeClr val="accent1">
                    <a:lumMod val="75000"/>
                  </a:schemeClr>
                </a:solidFill>
                <a:latin typeface="+mn-lt"/>
              </a:rPr>
              <a:t/>
            </a:r>
            <a:br>
              <a:rPr lang="ru-RU" sz="2000" dirty="0">
                <a:solidFill>
                  <a:schemeClr val="accent1">
                    <a:lumMod val="75000"/>
                  </a:schemeClr>
                </a:solidFill>
                <a:latin typeface="+mn-lt"/>
              </a:rPr>
            </a:br>
            <a:r>
              <a:rPr lang="ru-RU" sz="2000" dirty="0" smtClean="0">
                <a:solidFill>
                  <a:schemeClr val="accent1">
                    <a:lumMod val="75000"/>
                  </a:schemeClr>
                </a:solidFill>
                <a:latin typeface="+mn-lt"/>
              </a:rPr>
              <a:t/>
            </a:r>
            <a:br>
              <a:rPr lang="ru-RU" sz="2000" dirty="0" smtClean="0">
                <a:solidFill>
                  <a:schemeClr val="accent1">
                    <a:lumMod val="75000"/>
                  </a:schemeClr>
                </a:solidFill>
                <a:latin typeface="+mn-lt"/>
              </a:rPr>
            </a:br>
            <a:r>
              <a:rPr lang="ru-RU" sz="2000" dirty="0">
                <a:solidFill>
                  <a:schemeClr val="accent1">
                    <a:lumMod val="75000"/>
                  </a:schemeClr>
                </a:solidFill>
                <a:latin typeface="+mn-lt"/>
              </a:rPr>
              <a:t/>
            </a:r>
            <a:br>
              <a:rPr lang="ru-RU" sz="2000" dirty="0">
                <a:solidFill>
                  <a:schemeClr val="accent1">
                    <a:lumMod val="75000"/>
                  </a:schemeClr>
                </a:solidFill>
                <a:latin typeface="+mn-lt"/>
              </a:rPr>
            </a:br>
            <a:r>
              <a:rPr lang="ru-RU" sz="2000" dirty="0" smtClean="0">
                <a:solidFill>
                  <a:schemeClr val="accent1">
                    <a:lumMod val="75000"/>
                  </a:schemeClr>
                </a:solidFill>
                <a:latin typeface="+mn-lt"/>
              </a:rPr>
              <a:t/>
            </a:r>
            <a:br>
              <a:rPr lang="ru-RU" sz="2000" dirty="0" smtClean="0">
                <a:solidFill>
                  <a:schemeClr val="accent1">
                    <a:lumMod val="75000"/>
                  </a:schemeClr>
                </a:solidFill>
                <a:latin typeface="+mn-lt"/>
              </a:rPr>
            </a:br>
            <a:r>
              <a:rPr lang="ru-RU" sz="2000" dirty="0">
                <a:solidFill>
                  <a:schemeClr val="accent1">
                    <a:lumMod val="75000"/>
                  </a:schemeClr>
                </a:solidFill>
                <a:latin typeface="+mn-lt"/>
              </a:rPr>
              <a:t/>
            </a:r>
            <a:br>
              <a:rPr lang="ru-RU" sz="2000" dirty="0">
                <a:solidFill>
                  <a:schemeClr val="accent1">
                    <a:lumMod val="75000"/>
                  </a:schemeClr>
                </a:solidFill>
                <a:latin typeface="+mn-lt"/>
              </a:rPr>
            </a:br>
            <a:r>
              <a:rPr lang="ru-RU" sz="2000" dirty="0" smtClean="0">
                <a:solidFill>
                  <a:schemeClr val="accent1">
                    <a:lumMod val="75000"/>
                  </a:schemeClr>
                </a:solidFill>
                <a:latin typeface="+mn-lt"/>
              </a:rPr>
              <a:t/>
            </a:r>
            <a:br>
              <a:rPr lang="ru-RU" sz="2000" dirty="0" smtClean="0">
                <a:solidFill>
                  <a:schemeClr val="accent1">
                    <a:lumMod val="75000"/>
                  </a:schemeClr>
                </a:solidFill>
                <a:latin typeface="+mn-lt"/>
              </a:rPr>
            </a:br>
            <a:r>
              <a:rPr lang="ru-RU" sz="2000" dirty="0" smtClean="0">
                <a:solidFill>
                  <a:schemeClr val="accent1">
                    <a:lumMod val="75000"/>
                  </a:schemeClr>
                </a:solidFill>
                <a:latin typeface="+mn-lt"/>
              </a:rPr>
              <a:t/>
            </a:r>
            <a:br>
              <a:rPr lang="ru-RU" sz="2000" dirty="0" smtClean="0">
                <a:solidFill>
                  <a:schemeClr val="accent1">
                    <a:lumMod val="75000"/>
                  </a:schemeClr>
                </a:solidFill>
                <a:latin typeface="+mn-lt"/>
              </a:rPr>
            </a:br>
            <a:r>
              <a:rPr lang="ru-RU" sz="2000" dirty="0" smtClean="0">
                <a:solidFill>
                  <a:schemeClr val="accent1">
                    <a:lumMod val="75000"/>
                  </a:schemeClr>
                </a:solidFill>
                <a:latin typeface="+mn-lt"/>
              </a:rPr>
              <a:t>10 листопада 2015 року </a:t>
            </a:r>
            <a:r>
              <a:rPr lang="ru-RU" sz="2000" dirty="0" err="1" smtClean="0">
                <a:solidFill>
                  <a:schemeClr val="accent1">
                    <a:lumMod val="75000"/>
                  </a:schemeClr>
                </a:solidFill>
                <a:latin typeface="+mn-lt"/>
              </a:rPr>
              <a:t>відбулася</a:t>
            </a:r>
            <a:r>
              <a:rPr lang="ru-RU" sz="2000" dirty="0" smtClean="0">
                <a:solidFill>
                  <a:schemeClr val="accent1">
                    <a:lumMod val="75000"/>
                  </a:schemeClr>
                </a:solidFill>
                <a:latin typeface="+mn-lt"/>
              </a:rPr>
              <a:t> </a:t>
            </a:r>
            <a:r>
              <a:rPr lang="ru-RU" sz="2000" dirty="0" err="1" smtClean="0">
                <a:solidFill>
                  <a:schemeClr val="accent1">
                    <a:lumMod val="75000"/>
                  </a:schemeClr>
                </a:solidFill>
                <a:latin typeface="+mn-lt"/>
              </a:rPr>
              <a:t>відеоконференція</a:t>
            </a:r>
            <a:r>
              <a:rPr lang="ru-RU" sz="2000" dirty="0" smtClean="0">
                <a:solidFill>
                  <a:schemeClr val="accent1">
                    <a:lumMod val="75000"/>
                  </a:schemeClr>
                </a:solidFill>
                <a:latin typeface="+mn-lt"/>
              </a:rPr>
              <a:t> </a:t>
            </a:r>
            <a:r>
              <a:rPr lang="ru-RU" sz="2000" dirty="0" err="1" smtClean="0">
                <a:solidFill>
                  <a:schemeClr val="accent1">
                    <a:lumMod val="75000"/>
                  </a:schemeClr>
                </a:solidFill>
                <a:latin typeface="+mn-lt"/>
              </a:rPr>
              <a:t>між</a:t>
            </a:r>
            <a:r>
              <a:rPr lang="ru-RU" sz="2000" dirty="0" smtClean="0">
                <a:solidFill>
                  <a:schemeClr val="accent1">
                    <a:lumMod val="75000"/>
                  </a:schemeClr>
                </a:solidFill>
                <a:latin typeface="+mn-lt"/>
              </a:rPr>
              <a:t> </a:t>
            </a:r>
            <a:r>
              <a:rPr lang="ru-RU" sz="2000" dirty="0" err="1" smtClean="0">
                <a:solidFill>
                  <a:schemeClr val="accent1">
                    <a:lumMod val="75000"/>
                  </a:schemeClr>
                </a:solidFill>
                <a:latin typeface="+mn-lt"/>
              </a:rPr>
              <a:t>Представництвом</a:t>
            </a:r>
            <a:r>
              <a:rPr lang="ru-RU" sz="2000" dirty="0" smtClean="0">
                <a:solidFill>
                  <a:schemeClr val="accent1">
                    <a:lumMod val="75000"/>
                  </a:schemeClr>
                </a:solidFill>
                <a:latin typeface="+mn-lt"/>
              </a:rPr>
              <a:t> ЄС та </a:t>
            </a:r>
            <a:r>
              <a:rPr lang="ru-RU" sz="2000" dirty="0" err="1" smtClean="0">
                <a:solidFill>
                  <a:schemeClr val="accent1">
                    <a:lumMod val="75000"/>
                  </a:schemeClr>
                </a:solidFill>
                <a:latin typeface="+mn-lt"/>
              </a:rPr>
              <a:t>Інформаційним</a:t>
            </a:r>
            <a:r>
              <a:rPr lang="ru-RU" sz="2000" dirty="0" smtClean="0">
                <a:solidFill>
                  <a:schemeClr val="accent1">
                    <a:lumMod val="75000"/>
                  </a:schemeClr>
                </a:solidFill>
                <a:latin typeface="+mn-lt"/>
              </a:rPr>
              <a:t> центром ЄС ХНЕУ, яка </a:t>
            </a:r>
            <a:r>
              <a:rPr lang="ru-RU" sz="2000" dirty="0" err="1" smtClean="0">
                <a:solidFill>
                  <a:schemeClr val="accent1">
                    <a:lumMod val="75000"/>
                  </a:schemeClr>
                </a:solidFill>
                <a:latin typeface="+mn-lt"/>
              </a:rPr>
              <a:t>була</a:t>
            </a:r>
            <a:r>
              <a:rPr lang="ru-RU" sz="2000" dirty="0" smtClean="0">
                <a:solidFill>
                  <a:schemeClr val="accent1">
                    <a:lumMod val="75000"/>
                  </a:schemeClr>
                </a:solidFill>
                <a:latin typeface="+mn-lt"/>
              </a:rPr>
              <a:t> </a:t>
            </a:r>
            <a:r>
              <a:rPr lang="ru-RU" sz="2000" dirty="0" err="1" smtClean="0">
                <a:solidFill>
                  <a:schemeClr val="accent1">
                    <a:lumMod val="75000"/>
                  </a:schemeClr>
                </a:solidFill>
                <a:latin typeface="+mn-lt"/>
              </a:rPr>
              <a:t>присвячена</a:t>
            </a:r>
            <a:r>
              <a:rPr lang="ru-RU" sz="2000" dirty="0" smtClean="0">
                <a:solidFill>
                  <a:schemeClr val="accent1">
                    <a:lumMod val="75000"/>
                  </a:schemeClr>
                </a:solidFill>
                <a:latin typeface="+mn-lt"/>
              </a:rPr>
              <a:t> </a:t>
            </a:r>
            <a:r>
              <a:rPr lang="ru-RU" sz="2000" dirty="0" err="1" smtClean="0">
                <a:solidFill>
                  <a:schemeClr val="accent1">
                    <a:lumMod val="75000"/>
                  </a:schemeClr>
                </a:solidFill>
                <a:latin typeface="+mn-lt"/>
              </a:rPr>
              <a:t>дуже</a:t>
            </a:r>
            <a:r>
              <a:rPr lang="ru-RU" sz="2000" dirty="0" smtClean="0">
                <a:solidFill>
                  <a:schemeClr val="accent1">
                    <a:lumMod val="75000"/>
                  </a:schemeClr>
                </a:solidFill>
                <a:latin typeface="+mn-lt"/>
              </a:rPr>
              <a:t> </a:t>
            </a:r>
            <a:r>
              <a:rPr lang="ru-RU" sz="2000" dirty="0" err="1" smtClean="0">
                <a:solidFill>
                  <a:schemeClr val="accent1">
                    <a:lumMod val="75000"/>
                  </a:schemeClr>
                </a:solidFill>
                <a:latin typeface="+mn-lt"/>
              </a:rPr>
              <a:t>актуальній</a:t>
            </a:r>
            <a:r>
              <a:rPr lang="ru-RU" sz="2000" dirty="0" smtClean="0">
                <a:solidFill>
                  <a:schemeClr val="accent1">
                    <a:lumMod val="75000"/>
                  </a:schemeClr>
                </a:solidFill>
                <a:latin typeface="+mn-lt"/>
              </a:rPr>
              <a:t> на </a:t>
            </a:r>
            <a:r>
              <a:rPr lang="ru-RU" sz="2000" dirty="0" err="1" smtClean="0">
                <a:solidFill>
                  <a:schemeClr val="accent1">
                    <a:lumMod val="75000"/>
                  </a:schemeClr>
                </a:solidFill>
                <a:latin typeface="+mn-lt"/>
              </a:rPr>
              <a:t>сьогодні</a:t>
            </a:r>
            <a:r>
              <a:rPr lang="ru-RU" sz="2000" dirty="0" smtClean="0">
                <a:solidFill>
                  <a:schemeClr val="accent1">
                    <a:lumMod val="75000"/>
                  </a:schemeClr>
                </a:solidFill>
                <a:latin typeface="+mn-lt"/>
              </a:rPr>
              <a:t> </a:t>
            </a:r>
            <a:r>
              <a:rPr lang="ru-RU" sz="2000" dirty="0" err="1" smtClean="0">
                <a:solidFill>
                  <a:schemeClr val="accent1">
                    <a:lumMod val="75000"/>
                  </a:schemeClr>
                </a:solidFill>
                <a:latin typeface="+mn-lt"/>
              </a:rPr>
              <a:t>темі</a:t>
            </a:r>
            <a:r>
              <a:rPr lang="ru-RU" sz="2000" dirty="0" smtClean="0">
                <a:solidFill>
                  <a:schemeClr val="accent1">
                    <a:lumMod val="75000"/>
                  </a:schemeClr>
                </a:solidFill>
                <a:latin typeface="+mn-lt"/>
              </a:rPr>
              <a:t> «</a:t>
            </a:r>
            <a:r>
              <a:rPr lang="ru-RU" sz="2000" dirty="0" err="1" smtClean="0">
                <a:solidFill>
                  <a:schemeClr val="accent1">
                    <a:lumMod val="75000"/>
                  </a:schemeClr>
                </a:solidFill>
                <a:latin typeface="+mn-lt"/>
              </a:rPr>
              <a:t>Фінансова</a:t>
            </a:r>
            <a:r>
              <a:rPr lang="ru-RU" sz="2000" dirty="0" smtClean="0">
                <a:solidFill>
                  <a:schemeClr val="accent1">
                    <a:lumMod val="75000"/>
                  </a:schemeClr>
                </a:solidFill>
                <a:latin typeface="+mn-lt"/>
              </a:rPr>
              <a:t> </a:t>
            </a:r>
            <a:r>
              <a:rPr lang="ru-RU" sz="2000" dirty="0" err="1" smtClean="0">
                <a:solidFill>
                  <a:schemeClr val="accent1">
                    <a:lumMod val="75000"/>
                  </a:schemeClr>
                </a:solidFill>
                <a:latin typeface="+mn-lt"/>
              </a:rPr>
              <a:t>стабільність</a:t>
            </a:r>
            <a:r>
              <a:rPr lang="ru-RU" sz="2000" dirty="0" smtClean="0">
                <a:solidFill>
                  <a:schemeClr val="accent1">
                    <a:lumMod val="75000"/>
                  </a:schemeClr>
                </a:solidFill>
                <a:latin typeface="+mn-lt"/>
              </a:rPr>
              <a:t> в </a:t>
            </a:r>
            <a:r>
              <a:rPr lang="ru-RU" sz="2000" dirty="0" err="1" smtClean="0">
                <a:solidFill>
                  <a:schemeClr val="accent1">
                    <a:lumMod val="75000"/>
                  </a:schemeClr>
                </a:solidFill>
                <a:latin typeface="+mn-lt"/>
              </a:rPr>
              <a:t>Україні</a:t>
            </a:r>
            <a:r>
              <a:rPr lang="ru-RU" sz="2000" dirty="0" smtClean="0">
                <a:solidFill>
                  <a:schemeClr val="accent1">
                    <a:lumMod val="75000"/>
                  </a:schemeClr>
                </a:solidFill>
                <a:latin typeface="+mn-lt"/>
              </a:rPr>
              <a:t>: як </a:t>
            </a:r>
            <a:r>
              <a:rPr lang="ru-RU" sz="2000" dirty="0" err="1" smtClean="0">
                <a:solidFill>
                  <a:schemeClr val="accent1">
                    <a:lumMod val="75000"/>
                  </a:schemeClr>
                </a:solidFill>
                <a:latin typeface="+mn-lt"/>
              </a:rPr>
              <a:t>допомагає</a:t>
            </a:r>
            <a:r>
              <a:rPr lang="ru-RU" sz="2000" dirty="0" smtClean="0">
                <a:solidFill>
                  <a:schemeClr val="accent1">
                    <a:lumMod val="75000"/>
                  </a:schemeClr>
                </a:solidFill>
                <a:latin typeface="+mn-lt"/>
              </a:rPr>
              <a:t> ЄС». </a:t>
            </a:r>
            <a:endParaRPr lang="ru-RU" sz="2000" dirty="0">
              <a:solidFill>
                <a:schemeClr val="accent1">
                  <a:lumMod val="75000"/>
                </a:schemeClr>
              </a:solidFill>
              <a:latin typeface="+mn-lt"/>
            </a:endParaRPr>
          </a:p>
        </p:txBody>
      </p:sp>
      <p:pic>
        <p:nvPicPr>
          <p:cNvPr id="5" name="Объект 4"/>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251520" y="908720"/>
            <a:ext cx="4320480" cy="28083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Объект 5"/>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4716015" y="1196752"/>
            <a:ext cx="3791539" cy="244383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ustDataLst>
      <p:tags r:id="rId1"/>
    </p:custDataLst>
    <p:extLst>
      <p:ext uri="{BB962C8B-B14F-4D97-AF65-F5344CB8AC3E}">
        <p14:creationId xmlns:p14="http://schemas.microsoft.com/office/powerpoint/2010/main" val="1724719223"/>
      </p:ext>
    </p:extLst>
  </p:cSld>
  <p:clrMapOvr>
    <a:masterClrMapping/>
  </p:clrMapOvr>
  <mc:AlternateContent xmlns:mc="http://schemas.openxmlformats.org/markup-compatibility/2006">
    <mc:Choice xmlns:p14="http://schemas.microsoft.com/office/powerpoint/2010/main" Requires="p14">
      <p:transition spd="slow" p14:dur="2000" advTm="10990"/>
    </mc:Choice>
    <mc:Fallback>
      <p:transition spd="slow" advTm="109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404663"/>
            <a:ext cx="3491564" cy="232714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Объект 5"/>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395536" y="344115"/>
            <a:ext cx="3673254" cy="244823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Заголовок 1"/>
          <p:cNvSpPr>
            <a:spLocks noGrp="1"/>
          </p:cNvSpPr>
          <p:nvPr>
            <p:ph type="title"/>
          </p:nvPr>
        </p:nvSpPr>
        <p:spPr>
          <a:xfrm>
            <a:off x="3923928" y="3356992"/>
            <a:ext cx="5112568" cy="3744416"/>
          </a:xfrm>
        </p:spPr>
        <p:txBody>
          <a:bodyPr/>
          <a:lstStyle/>
          <a:p>
            <a:pPr marL="0" indent="0" algn="ctr">
              <a:buNone/>
            </a:pPr>
            <a:r>
              <a:rPr lang="ru-RU" sz="1600" dirty="0">
                <a:solidFill>
                  <a:schemeClr val="accent1">
                    <a:lumMod val="75000"/>
                  </a:schemeClr>
                </a:solidFill>
              </a:rPr>
              <a:t>«</a:t>
            </a:r>
            <a:r>
              <a:rPr lang="ru-RU" sz="1600" dirty="0" err="1">
                <a:solidFill>
                  <a:schemeClr val="accent1">
                    <a:lumMod val="75000"/>
                  </a:schemeClr>
                </a:solidFill>
              </a:rPr>
              <a:t>Українська</a:t>
            </a:r>
            <a:r>
              <a:rPr lang="ru-RU" sz="1600" dirty="0">
                <a:solidFill>
                  <a:schemeClr val="accent1">
                    <a:lumMod val="75000"/>
                  </a:schemeClr>
                </a:solidFill>
              </a:rPr>
              <a:t> </a:t>
            </a:r>
            <a:r>
              <a:rPr lang="ru-RU" sz="1600" dirty="0" err="1">
                <a:solidFill>
                  <a:schemeClr val="accent1">
                    <a:lumMod val="75000"/>
                  </a:schemeClr>
                </a:solidFill>
              </a:rPr>
              <a:t>мова</a:t>
            </a:r>
            <a:r>
              <a:rPr lang="ru-RU" sz="1600" dirty="0">
                <a:solidFill>
                  <a:schemeClr val="accent1">
                    <a:lumMod val="75000"/>
                  </a:schemeClr>
                </a:solidFill>
              </a:rPr>
              <a:t> – </a:t>
            </a:r>
            <a:r>
              <a:rPr lang="ru-RU" sz="1600" dirty="0" err="1">
                <a:solidFill>
                  <a:schemeClr val="accent1">
                    <a:lumMod val="75000"/>
                  </a:schemeClr>
                </a:solidFill>
              </a:rPr>
              <a:t>загальнонаціональне</a:t>
            </a:r>
            <a:r>
              <a:rPr lang="ru-RU" sz="1600" dirty="0">
                <a:solidFill>
                  <a:schemeClr val="accent1">
                    <a:lumMod val="75000"/>
                  </a:schemeClr>
                </a:solidFill>
              </a:rPr>
              <a:t> </a:t>
            </a:r>
            <a:r>
              <a:rPr lang="ru-RU" sz="1600" dirty="0" err="1">
                <a:solidFill>
                  <a:schemeClr val="accent1">
                    <a:lumMod val="75000"/>
                  </a:schemeClr>
                </a:solidFill>
              </a:rPr>
              <a:t>надбання</a:t>
            </a:r>
            <a:r>
              <a:rPr lang="ru-RU" sz="1600" dirty="0" smtClean="0">
                <a:solidFill>
                  <a:schemeClr val="accent1">
                    <a:lumMod val="75000"/>
                  </a:schemeClr>
                </a:solidFill>
              </a:rPr>
              <a:t>»</a:t>
            </a:r>
            <a:r>
              <a:rPr lang="ru-RU" sz="1600" dirty="0">
                <a:solidFill>
                  <a:schemeClr val="accent1">
                    <a:lumMod val="75000"/>
                  </a:schemeClr>
                </a:solidFill>
              </a:rPr>
              <a:t/>
            </a:r>
            <a:br>
              <a:rPr lang="ru-RU" sz="1600" dirty="0">
                <a:solidFill>
                  <a:schemeClr val="accent1">
                    <a:lumMod val="75000"/>
                  </a:schemeClr>
                </a:solidFill>
              </a:rPr>
            </a:br>
            <a:r>
              <a:rPr lang="ru-RU" sz="1600" dirty="0">
                <a:solidFill>
                  <a:schemeClr val="accent1">
                    <a:lumMod val="75000"/>
                  </a:schemeClr>
                </a:solidFill>
              </a:rPr>
              <a:t/>
            </a:r>
            <a:br>
              <a:rPr lang="ru-RU" sz="1600" dirty="0">
                <a:solidFill>
                  <a:schemeClr val="accent1">
                    <a:lumMod val="75000"/>
                  </a:schemeClr>
                </a:solidFill>
              </a:rPr>
            </a:br>
            <a:r>
              <a:rPr lang="ru-RU" sz="1600" dirty="0" smtClean="0">
                <a:solidFill>
                  <a:schemeClr val="accent1">
                    <a:lumMod val="75000"/>
                  </a:schemeClr>
                </a:solidFill>
              </a:rPr>
              <a:t>12 </a:t>
            </a:r>
            <a:r>
              <a:rPr lang="ru-RU" sz="1600" dirty="0">
                <a:solidFill>
                  <a:schemeClr val="accent1">
                    <a:lumMod val="75000"/>
                  </a:schemeClr>
                </a:solidFill>
              </a:rPr>
              <a:t>листопада 2015 року </a:t>
            </a:r>
            <a:r>
              <a:rPr lang="ru-RU" sz="1600" dirty="0" err="1">
                <a:solidFill>
                  <a:schemeClr val="accent1">
                    <a:lumMod val="75000"/>
                  </a:schemeClr>
                </a:solidFill>
              </a:rPr>
              <a:t>відбулася</a:t>
            </a:r>
            <a:r>
              <a:rPr lang="ru-RU" sz="1600" dirty="0">
                <a:solidFill>
                  <a:schemeClr val="accent1">
                    <a:lumMod val="75000"/>
                  </a:schemeClr>
                </a:solidFill>
              </a:rPr>
              <a:t> </a:t>
            </a:r>
            <a:r>
              <a:rPr lang="ru-RU" sz="1600" dirty="0" err="1">
                <a:solidFill>
                  <a:schemeClr val="accent1">
                    <a:lumMod val="75000"/>
                  </a:schemeClr>
                </a:solidFill>
              </a:rPr>
              <a:t>Міжвузівська</a:t>
            </a:r>
            <a:r>
              <a:rPr lang="ru-RU" sz="1600" dirty="0">
                <a:solidFill>
                  <a:schemeClr val="accent1">
                    <a:lumMod val="75000"/>
                  </a:schemeClr>
                </a:solidFill>
              </a:rPr>
              <a:t> </a:t>
            </a:r>
            <a:r>
              <a:rPr lang="ru-RU" sz="1600" dirty="0" err="1">
                <a:solidFill>
                  <a:schemeClr val="accent1">
                    <a:lumMod val="75000"/>
                  </a:schemeClr>
                </a:solidFill>
              </a:rPr>
              <a:t>студентська</a:t>
            </a:r>
            <a:r>
              <a:rPr lang="ru-RU" sz="1600" dirty="0">
                <a:solidFill>
                  <a:schemeClr val="accent1">
                    <a:lumMod val="75000"/>
                  </a:schemeClr>
                </a:solidFill>
              </a:rPr>
              <a:t> </a:t>
            </a:r>
            <a:r>
              <a:rPr lang="ru-RU" sz="1600" dirty="0" err="1">
                <a:solidFill>
                  <a:schemeClr val="accent1">
                    <a:lumMod val="75000"/>
                  </a:schemeClr>
                </a:solidFill>
              </a:rPr>
              <a:t>науково</a:t>
            </a:r>
            <a:r>
              <a:rPr lang="ru-RU" sz="1600" dirty="0">
                <a:solidFill>
                  <a:schemeClr val="accent1">
                    <a:lumMod val="75000"/>
                  </a:schemeClr>
                </a:solidFill>
              </a:rPr>
              <a:t>-практична </a:t>
            </a:r>
            <a:r>
              <a:rPr lang="ru-RU" sz="1600" dirty="0" err="1">
                <a:solidFill>
                  <a:schemeClr val="accent1">
                    <a:lumMod val="75000"/>
                  </a:schemeClr>
                </a:solidFill>
              </a:rPr>
              <a:t>конференція</a:t>
            </a:r>
            <a:r>
              <a:rPr lang="ru-RU" sz="1600" dirty="0">
                <a:solidFill>
                  <a:schemeClr val="accent1">
                    <a:lumMod val="75000"/>
                  </a:schemeClr>
                </a:solidFill>
              </a:rPr>
              <a:t> «</a:t>
            </a:r>
            <a:r>
              <a:rPr lang="ru-RU" sz="1600" dirty="0" err="1">
                <a:solidFill>
                  <a:schemeClr val="accent1">
                    <a:lumMod val="75000"/>
                  </a:schemeClr>
                </a:solidFill>
              </a:rPr>
              <a:t>Українська</a:t>
            </a:r>
            <a:r>
              <a:rPr lang="ru-RU" sz="1600" dirty="0">
                <a:solidFill>
                  <a:schemeClr val="accent1">
                    <a:lumMod val="75000"/>
                  </a:schemeClr>
                </a:solidFill>
              </a:rPr>
              <a:t> </a:t>
            </a:r>
            <a:r>
              <a:rPr lang="ru-RU" sz="1600" dirty="0" err="1">
                <a:solidFill>
                  <a:schemeClr val="accent1">
                    <a:lumMod val="75000"/>
                  </a:schemeClr>
                </a:solidFill>
              </a:rPr>
              <a:t>мова</a:t>
            </a:r>
            <a:r>
              <a:rPr lang="ru-RU" sz="1600" dirty="0">
                <a:solidFill>
                  <a:schemeClr val="accent1">
                    <a:lumMod val="75000"/>
                  </a:schemeClr>
                </a:solidFill>
              </a:rPr>
              <a:t> – </a:t>
            </a:r>
            <a:r>
              <a:rPr lang="ru-RU" sz="1600" dirty="0" err="1">
                <a:solidFill>
                  <a:schemeClr val="accent1">
                    <a:lumMod val="75000"/>
                  </a:schemeClr>
                </a:solidFill>
              </a:rPr>
              <a:t>загальнонаціональне</a:t>
            </a:r>
            <a:r>
              <a:rPr lang="ru-RU" sz="1600" dirty="0">
                <a:solidFill>
                  <a:schemeClr val="accent1">
                    <a:lumMod val="75000"/>
                  </a:schemeClr>
                </a:solidFill>
              </a:rPr>
              <a:t> </a:t>
            </a:r>
            <a:r>
              <a:rPr lang="ru-RU" sz="1600" dirty="0" err="1">
                <a:solidFill>
                  <a:schemeClr val="accent1">
                    <a:lumMod val="75000"/>
                  </a:schemeClr>
                </a:solidFill>
              </a:rPr>
              <a:t>надбання</a:t>
            </a:r>
            <a:r>
              <a:rPr lang="ru-RU" sz="1600" dirty="0">
                <a:solidFill>
                  <a:schemeClr val="accent1">
                    <a:lumMod val="75000"/>
                  </a:schemeClr>
                </a:solidFill>
              </a:rPr>
              <a:t>», </a:t>
            </a:r>
            <a:r>
              <a:rPr lang="ru-RU" sz="1600" dirty="0" err="1">
                <a:solidFill>
                  <a:schemeClr val="accent1">
                    <a:lumMod val="75000"/>
                  </a:schemeClr>
                </a:solidFill>
              </a:rPr>
              <a:t>присвячена</a:t>
            </a:r>
            <a:r>
              <a:rPr lang="ru-RU" sz="1600" dirty="0">
                <a:solidFill>
                  <a:schemeClr val="accent1">
                    <a:lumMod val="75000"/>
                  </a:schemeClr>
                </a:solidFill>
              </a:rPr>
              <a:t> Дню </a:t>
            </a:r>
            <a:r>
              <a:rPr lang="ru-RU" sz="1600" dirty="0" err="1">
                <a:solidFill>
                  <a:schemeClr val="accent1">
                    <a:lumMod val="75000"/>
                  </a:schemeClr>
                </a:solidFill>
              </a:rPr>
              <a:t>української</a:t>
            </a:r>
            <a:r>
              <a:rPr lang="ru-RU" sz="1600" dirty="0">
                <a:solidFill>
                  <a:schemeClr val="accent1">
                    <a:lumMod val="75000"/>
                  </a:schemeClr>
                </a:solidFill>
              </a:rPr>
              <a:t> </a:t>
            </a:r>
            <a:r>
              <a:rPr lang="ru-RU" sz="1600" dirty="0" err="1">
                <a:solidFill>
                  <a:schemeClr val="accent1">
                    <a:lumMod val="75000"/>
                  </a:schemeClr>
                </a:solidFill>
              </a:rPr>
              <a:t>писемності</a:t>
            </a:r>
            <a:r>
              <a:rPr lang="ru-RU" sz="1600" dirty="0">
                <a:solidFill>
                  <a:schemeClr val="accent1">
                    <a:lumMod val="75000"/>
                  </a:schemeClr>
                </a:solidFill>
              </a:rPr>
              <a:t> та </a:t>
            </a:r>
            <a:r>
              <a:rPr lang="ru-RU" sz="1600" dirty="0" err="1">
                <a:solidFill>
                  <a:schemeClr val="accent1">
                    <a:lumMod val="75000"/>
                  </a:schemeClr>
                </a:solidFill>
              </a:rPr>
              <a:t>мови</a:t>
            </a:r>
            <a:r>
              <a:rPr lang="ru-RU" sz="1600" dirty="0">
                <a:solidFill>
                  <a:schemeClr val="accent1">
                    <a:lumMod val="75000"/>
                  </a:schemeClr>
                </a:solidFill>
              </a:rPr>
              <a:t>. </a:t>
            </a:r>
            <a:r>
              <a:rPr lang="ru-RU" sz="1600" dirty="0" err="1">
                <a:solidFill>
                  <a:schemeClr val="accent1">
                    <a:lumMod val="75000"/>
                  </a:schemeClr>
                </a:solidFill>
              </a:rPr>
              <a:t>Конференція</a:t>
            </a:r>
            <a:r>
              <a:rPr lang="ru-RU" sz="1600" dirty="0">
                <a:solidFill>
                  <a:schemeClr val="accent1">
                    <a:lumMod val="75000"/>
                  </a:schemeClr>
                </a:solidFill>
              </a:rPr>
              <a:t> </a:t>
            </a:r>
            <a:r>
              <a:rPr lang="ru-RU" sz="1600" dirty="0" err="1">
                <a:solidFill>
                  <a:schemeClr val="accent1">
                    <a:lumMod val="75000"/>
                  </a:schemeClr>
                </a:solidFill>
              </a:rPr>
              <a:t>була</a:t>
            </a:r>
            <a:r>
              <a:rPr lang="ru-RU" sz="1600" dirty="0">
                <a:solidFill>
                  <a:schemeClr val="accent1">
                    <a:lumMod val="75000"/>
                  </a:schemeClr>
                </a:solidFill>
              </a:rPr>
              <a:t> </a:t>
            </a:r>
            <a:r>
              <a:rPr lang="ru-RU" sz="1600" dirty="0" err="1">
                <a:solidFill>
                  <a:schemeClr val="accent1">
                    <a:lumMod val="75000"/>
                  </a:schemeClr>
                </a:solidFill>
              </a:rPr>
              <a:t>організована</a:t>
            </a:r>
            <a:r>
              <a:rPr lang="ru-RU" sz="1600" dirty="0">
                <a:solidFill>
                  <a:schemeClr val="accent1">
                    <a:lumMod val="75000"/>
                  </a:schemeClr>
                </a:solidFill>
              </a:rPr>
              <a:t> за </a:t>
            </a:r>
            <a:r>
              <a:rPr lang="ru-RU" sz="1600" dirty="0" err="1">
                <a:solidFill>
                  <a:schemeClr val="accent1">
                    <a:lumMod val="75000"/>
                  </a:schemeClr>
                </a:solidFill>
              </a:rPr>
              <a:t>ініціативи</a:t>
            </a:r>
            <a:r>
              <a:rPr lang="ru-RU" sz="1600" dirty="0">
                <a:solidFill>
                  <a:schemeClr val="accent1">
                    <a:lumMod val="75000"/>
                  </a:schemeClr>
                </a:solidFill>
              </a:rPr>
              <a:t> </a:t>
            </a:r>
            <a:r>
              <a:rPr lang="ru-RU" sz="1600" dirty="0" err="1">
                <a:solidFill>
                  <a:schemeClr val="accent1">
                    <a:lumMod val="75000"/>
                  </a:schemeClr>
                </a:solidFill>
              </a:rPr>
              <a:t>Інформаційного</a:t>
            </a:r>
            <a:r>
              <a:rPr lang="ru-RU" sz="1600" dirty="0">
                <a:solidFill>
                  <a:schemeClr val="accent1">
                    <a:lumMod val="75000"/>
                  </a:schemeClr>
                </a:solidFill>
              </a:rPr>
              <a:t> центру ЄС ХНЕУ та </a:t>
            </a:r>
            <a:r>
              <a:rPr lang="ru-RU" sz="1600" dirty="0" err="1">
                <a:solidFill>
                  <a:schemeClr val="accent1">
                    <a:lumMod val="75000"/>
                  </a:schemeClr>
                </a:solidFill>
              </a:rPr>
              <a:t>кафедри</a:t>
            </a:r>
            <a:r>
              <a:rPr lang="ru-RU" sz="1600" dirty="0">
                <a:solidFill>
                  <a:schemeClr val="accent1">
                    <a:lumMod val="75000"/>
                  </a:schemeClr>
                </a:solidFill>
              </a:rPr>
              <a:t> </a:t>
            </a:r>
            <a:r>
              <a:rPr lang="ru-RU" sz="1600" dirty="0" err="1">
                <a:solidFill>
                  <a:schemeClr val="accent1">
                    <a:lumMod val="75000"/>
                  </a:schemeClr>
                </a:solidFill>
              </a:rPr>
              <a:t>українознавства</a:t>
            </a:r>
            <a:r>
              <a:rPr lang="ru-RU" sz="1600" dirty="0">
                <a:solidFill>
                  <a:schemeClr val="accent1">
                    <a:lumMod val="75000"/>
                  </a:schemeClr>
                </a:solidFill>
              </a:rPr>
              <a:t> і </a:t>
            </a:r>
            <a:r>
              <a:rPr lang="ru-RU" sz="1600" dirty="0" err="1">
                <a:solidFill>
                  <a:schemeClr val="accent1">
                    <a:lumMod val="75000"/>
                  </a:schemeClr>
                </a:solidFill>
              </a:rPr>
              <a:t>мовної</a:t>
            </a:r>
            <a:r>
              <a:rPr lang="ru-RU" sz="1600" dirty="0">
                <a:solidFill>
                  <a:schemeClr val="accent1">
                    <a:lumMod val="75000"/>
                  </a:schemeClr>
                </a:solidFill>
              </a:rPr>
              <a:t> </a:t>
            </a:r>
            <a:r>
              <a:rPr lang="ru-RU" sz="1600" dirty="0" err="1">
                <a:solidFill>
                  <a:schemeClr val="accent1">
                    <a:lumMod val="75000"/>
                  </a:schemeClr>
                </a:solidFill>
              </a:rPr>
              <a:t>підготовки</a:t>
            </a:r>
            <a:r>
              <a:rPr lang="ru-RU" sz="1600" dirty="0">
                <a:solidFill>
                  <a:schemeClr val="accent1">
                    <a:lumMod val="75000"/>
                  </a:schemeClr>
                </a:solidFill>
              </a:rPr>
              <a:t> </a:t>
            </a:r>
            <a:r>
              <a:rPr lang="ru-RU" sz="1600" dirty="0" err="1">
                <a:solidFill>
                  <a:schemeClr val="accent1">
                    <a:lumMod val="75000"/>
                  </a:schemeClr>
                </a:solidFill>
              </a:rPr>
              <a:t>іноземних</a:t>
            </a:r>
            <a:r>
              <a:rPr lang="ru-RU" sz="1600" dirty="0">
                <a:solidFill>
                  <a:schemeClr val="accent1">
                    <a:lumMod val="75000"/>
                  </a:schemeClr>
                </a:solidFill>
              </a:rPr>
              <a:t> </a:t>
            </a:r>
            <a:r>
              <a:rPr lang="ru-RU" sz="1600" dirty="0" err="1">
                <a:solidFill>
                  <a:schemeClr val="accent1">
                    <a:lumMod val="75000"/>
                  </a:schemeClr>
                </a:solidFill>
              </a:rPr>
              <a:t>громадян</a:t>
            </a:r>
            <a:r>
              <a:rPr lang="ru-RU" sz="1600" dirty="0">
                <a:solidFill>
                  <a:schemeClr val="accent1">
                    <a:lumMod val="75000"/>
                  </a:schemeClr>
                </a:solidFill>
              </a:rPr>
              <a:t> </a:t>
            </a:r>
            <a:r>
              <a:rPr lang="ru-RU" sz="1600" dirty="0" smtClean="0">
                <a:solidFill>
                  <a:schemeClr val="accent1">
                    <a:lumMod val="75000"/>
                  </a:schemeClr>
                </a:solidFill>
              </a:rPr>
              <a:t>ХНЕУ.</a:t>
            </a:r>
            <a:endParaRPr lang="ru-RU" sz="1600" dirty="0">
              <a:solidFill>
                <a:schemeClr val="accent1">
                  <a:lumMod val="75000"/>
                </a:schemeClr>
              </a:solidFill>
            </a:endParaRPr>
          </a:p>
        </p:txBody>
      </p:sp>
      <p:pic>
        <p:nvPicPr>
          <p:cNvPr id="5" name="Объект 4"/>
          <p:cNvPicPr>
            <a:picLocks noGrp="1" noChangeAspect="1"/>
          </p:cNvPicPr>
          <p:nvPr>
            <p:ph sz="quarter" idx="13"/>
          </p:nvPr>
        </p:nvPicPr>
        <p:blipFill>
          <a:blip r:embed="rId5" cstate="print">
            <a:extLst>
              <a:ext uri="{28A0092B-C50C-407E-A947-70E740481C1C}">
                <a14:useLocalDpi xmlns:a14="http://schemas.microsoft.com/office/drawing/2010/main" val="0"/>
              </a:ext>
            </a:extLst>
          </a:blip>
          <a:stretch>
            <a:fillRect/>
          </a:stretch>
        </p:blipFill>
        <p:spPr>
          <a:xfrm>
            <a:off x="179511" y="3429000"/>
            <a:ext cx="4222859" cy="23762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ustDataLst>
      <p:tags r:id="rId1"/>
    </p:custDataLst>
    <p:extLst>
      <p:ext uri="{BB962C8B-B14F-4D97-AF65-F5344CB8AC3E}">
        <p14:creationId xmlns:p14="http://schemas.microsoft.com/office/powerpoint/2010/main" val="1251747445"/>
      </p:ext>
    </p:extLst>
  </p:cSld>
  <p:clrMapOvr>
    <a:masterClrMapping/>
  </p:clrMapOvr>
  <mc:AlternateContent xmlns:mc="http://schemas.openxmlformats.org/markup-compatibility/2006">
    <mc:Choice xmlns:p14="http://schemas.microsoft.com/office/powerpoint/2010/main" Requires="p14">
      <p:transition spd="slow" p14:dur="2000" advTm="15940"/>
    </mc:Choice>
    <mc:Fallback>
      <p:transition spd="slow" advTm="159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randombar(horizont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5566327" cy="2952328"/>
          </a:xfrm>
        </p:spPr>
        <p:txBody>
          <a:bodyPr/>
          <a:lstStyle/>
          <a:p>
            <a:pPr marL="0" indent="0" algn="l">
              <a:buNone/>
            </a:pPr>
            <a:r>
              <a:rPr lang="ru-RU" sz="1600" dirty="0" smtClean="0">
                <a:solidFill>
                  <a:schemeClr val="accent1">
                    <a:lumMod val="75000"/>
                  </a:schemeClr>
                </a:solidFill>
              </a:rPr>
              <a:t>     «</a:t>
            </a:r>
            <a:r>
              <a:rPr lang="ru-RU" sz="1600" dirty="0" err="1">
                <a:solidFill>
                  <a:schemeClr val="accent1">
                    <a:lumMod val="75000"/>
                  </a:schemeClr>
                </a:solidFill>
              </a:rPr>
              <a:t>Європейські</a:t>
            </a:r>
            <a:r>
              <a:rPr lang="ru-RU" sz="1600" dirty="0">
                <a:solidFill>
                  <a:schemeClr val="accent1">
                    <a:lumMod val="75000"/>
                  </a:schemeClr>
                </a:solidFill>
              </a:rPr>
              <a:t> </a:t>
            </a:r>
            <a:r>
              <a:rPr lang="ru-RU" sz="1600" dirty="0" err="1">
                <a:solidFill>
                  <a:schemeClr val="accent1">
                    <a:lumMod val="75000"/>
                  </a:schemeClr>
                </a:solidFill>
              </a:rPr>
              <a:t>цінності</a:t>
            </a:r>
            <a:r>
              <a:rPr lang="ru-RU" sz="1600" dirty="0">
                <a:solidFill>
                  <a:schemeClr val="accent1">
                    <a:lumMod val="75000"/>
                  </a:schemeClr>
                </a:solidFill>
              </a:rPr>
              <a:t> – </a:t>
            </a:r>
            <a:r>
              <a:rPr lang="ru-RU" sz="1600" dirty="0" err="1">
                <a:solidFill>
                  <a:schemeClr val="accent1">
                    <a:lumMod val="75000"/>
                  </a:schemeClr>
                </a:solidFill>
              </a:rPr>
              <a:t>інтеграція</a:t>
            </a:r>
            <a:r>
              <a:rPr lang="ru-RU" sz="1600" dirty="0">
                <a:solidFill>
                  <a:schemeClr val="accent1">
                    <a:lumMod val="75000"/>
                  </a:schemeClr>
                </a:solidFill>
              </a:rPr>
              <a:t> </a:t>
            </a:r>
            <a:r>
              <a:rPr lang="ru-RU" sz="1600" dirty="0" err="1">
                <a:solidFill>
                  <a:schemeClr val="accent1">
                    <a:lumMod val="75000"/>
                  </a:schemeClr>
                </a:solidFill>
              </a:rPr>
              <a:t>України</a:t>
            </a:r>
            <a:r>
              <a:rPr lang="ru-RU" sz="1600" dirty="0" smtClean="0">
                <a:solidFill>
                  <a:schemeClr val="accent1">
                    <a:lumMod val="75000"/>
                  </a:schemeClr>
                </a:solidFill>
              </a:rPr>
              <a:t>»</a:t>
            </a:r>
            <a:r>
              <a:rPr lang="ru-RU" sz="1600" dirty="0" smtClean="0">
                <a:solidFill>
                  <a:schemeClr val="accent1">
                    <a:lumMod val="75000"/>
                  </a:schemeClr>
                </a:solidFill>
                <a:latin typeface="+mn-lt"/>
              </a:rPr>
              <a:t/>
            </a:r>
            <a:br>
              <a:rPr lang="ru-RU" sz="1600" dirty="0" smtClean="0">
                <a:solidFill>
                  <a:schemeClr val="accent1">
                    <a:lumMod val="75000"/>
                  </a:schemeClr>
                </a:solidFill>
                <a:latin typeface="+mn-lt"/>
              </a:rPr>
            </a:br>
            <a:r>
              <a:rPr lang="ru-RU" sz="1600" dirty="0" smtClean="0">
                <a:solidFill>
                  <a:schemeClr val="accent1">
                    <a:lumMod val="75000"/>
                  </a:schemeClr>
                </a:solidFill>
                <a:latin typeface="+mn-lt"/>
              </a:rPr>
              <a:t/>
            </a:r>
            <a:br>
              <a:rPr lang="ru-RU" sz="1600" dirty="0" smtClean="0">
                <a:solidFill>
                  <a:schemeClr val="accent1">
                    <a:lumMod val="75000"/>
                  </a:schemeClr>
                </a:solidFill>
                <a:latin typeface="+mn-lt"/>
              </a:rPr>
            </a:br>
            <a:r>
              <a:rPr lang="ru-RU" sz="1600" dirty="0" err="1" smtClean="0">
                <a:solidFill>
                  <a:schemeClr val="accent1">
                    <a:lumMod val="75000"/>
                  </a:schemeClr>
                </a:solidFill>
                <a:latin typeface="+mn-lt"/>
              </a:rPr>
              <a:t>Четверта</a:t>
            </a:r>
            <a:r>
              <a:rPr lang="ru-RU" sz="1600" dirty="0" smtClean="0">
                <a:solidFill>
                  <a:schemeClr val="accent1">
                    <a:lumMod val="75000"/>
                  </a:schemeClr>
                </a:solidFill>
                <a:latin typeface="+mn-lt"/>
              </a:rPr>
              <a:t> </a:t>
            </a:r>
            <a:r>
              <a:rPr lang="ru-RU" sz="1600" dirty="0" err="1">
                <a:solidFill>
                  <a:schemeClr val="accent1">
                    <a:lumMod val="75000"/>
                  </a:schemeClr>
                </a:solidFill>
                <a:latin typeface="+mn-lt"/>
              </a:rPr>
              <a:t>гра</a:t>
            </a:r>
            <a:r>
              <a:rPr lang="ru-RU" sz="1600" dirty="0">
                <a:solidFill>
                  <a:schemeClr val="accent1">
                    <a:lumMod val="75000"/>
                  </a:schemeClr>
                </a:solidFill>
                <a:latin typeface="+mn-lt"/>
              </a:rPr>
              <a:t> з </a:t>
            </a:r>
            <a:r>
              <a:rPr lang="ru-RU" sz="1600" dirty="0" err="1">
                <a:solidFill>
                  <a:schemeClr val="accent1">
                    <a:lumMod val="75000"/>
                  </a:schemeClr>
                </a:solidFill>
                <a:latin typeface="+mn-lt"/>
              </a:rPr>
              <a:t>серії</a:t>
            </a:r>
            <a:r>
              <a:rPr lang="ru-RU" sz="1600" dirty="0">
                <a:solidFill>
                  <a:schemeClr val="accent1">
                    <a:lumMod val="75000"/>
                  </a:schemeClr>
                </a:solidFill>
                <a:latin typeface="+mn-lt"/>
              </a:rPr>
              <a:t> </a:t>
            </a:r>
            <a:r>
              <a:rPr lang="ru-RU" sz="1600" dirty="0" err="1">
                <a:solidFill>
                  <a:schemeClr val="accent1">
                    <a:lumMod val="75000"/>
                  </a:schemeClr>
                </a:solidFill>
                <a:latin typeface="+mn-lt"/>
              </a:rPr>
              <a:t>Європейських</a:t>
            </a:r>
            <a:r>
              <a:rPr lang="ru-RU" sz="1600" dirty="0">
                <a:solidFill>
                  <a:schemeClr val="accent1">
                    <a:lumMod val="75000"/>
                  </a:schemeClr>
                </a:solidFill>
                <a:latin typeface="+mn-lt"/>
              </a:rPr>
              <a:t> </a:t>
            </a:r>
            <a:r>
              <a:rPr lang="ru-RU" sz="1600" dirty="0" err="1">
                <a:solidFill>
                  <a:schemeClr val="accent1">
                    <a:lumMod val="75000"/>
                  </a:schemeClr>
                </a:solidFill>
                <a:latin typeface="+mn-lt"/>
              </a:rPr>
              <a:t>інтелектуальних</a:t>
            </a:r>
            <a:r>
              <a:rPr lang="ru-RU" sz="1600" dirty="0">
                <a:solidFill>
                  <a:schemeClr val="accent1">
                    <a:lumMod val="75000"/>
                  </a:schemeClr>
                </a:solidFill>
                <a:latin typeface="+mn-lt"/>
              </a:rPr>
              <a:t> </a:t>
            </a:r>
            <a:r>
              <a:rPr lang="ru-RU" sz="1600" dirty="0" err="1">
                <a:solidFill>
                  <a:schemeClr val="accent1">
                    <a:lumMod val="75000"/>
                  </a:schemeClr>
                </a:solidFill>
                <a:latin typeface="+mn-lt"/>
              </a:rPr>
              <a:t>ігор</a:t>
            </a:r>
            <a:r>
              <a:rPr lang="ru-RU" sz="1600" dirty="0">
                <a:solidFill>
                  <a:schemeClr val="accent1">
                    <a:lumMod val="75000"/>
                  </a:schemeClr>
                </a:solidFill>
                <a:latin typeface="+mn-lt"/>
              </a:rPr>
              <a:t> «</a:t>
            </a:r>
            <a:r>
              <a:rPr lang="ru-RU" sz="1600" dirty="0" err="1">
                <a:solidFill>
                  <a:schemeClr val="accent1">
                    <a:lumMod val="75000"/>
                  </a:schemeClr>
                </a:solidFill>
                <a:latin typeface="+mn-lt"/>
              </a:rPr>
              <a:t>Європейські</a:t>
            </a:r>
            <a:r>
              <a:rPr lang="ru-RU" sz="1600" dirty="0">
                <a:solidFill>
                  <a:schemeClr val="accent1">
                    <a:lumMod val="75000"/>
                  </a:schemeClr>
                </a:solidFill>
                <a:latin typeface="+mn-lt"/>
              </a:rPr>
              <a:t> </a:t>
            </a:r>
            <a:r>
              <a:rPr lang="ru-RU" sz="1600" dirty="0" err="1">
                <a:solidFill>
                  <a:schemeClr val="accent1">
                    <a:lumMod val="75000"/>
                  </a:schemeClr>
                </a:solidFill>
                <a:latin typeface="+mn-lt"/>
              </a:rPr>
              <a:t>цінності</a:t>
            </a:r>
            <a:r>
              <a:rPr lang="ru-RU" sz="1600" dirty="0">
                <a:solidFill>
                  <a:schemeClr val="accent1">
                    <a:lumMod val="75000"/>
                  </a:schemeClr>
                </a:solidFill>
                <a:latin typeface="+mn-lt"/>
              </a:rPr>
              <a:t> – </a:t>
            </a:r>
            <a:r>
              <a:rPr lang="ru-RU" sz="1600" dirty="0" err="1">
                <a:solidFill>
                  <a:schemeClr val="accent1">
                    <a:lumMod val="75000"/>
                  </a:schemeClr>
                </a:solidFill>
                <a:latin typeface="+mn-lt"/>
              </a:rPr>
              <a:t>інтеграція</a:t>
            </a:r>
            <a:r>
              <a:rPr lang="ru-RU" sz="1600" dirty="0">
                <a:solidFill>
                  <a:schemeClr val="accent1">
                    <a:lumMod val="75000"/>
                  </a:schemeClr>
                </a:solidFill>
                <a:latin typeface="+mn-lt"/>
              </a:rPr>
              <a:t> </a:t>
            </a:r>
            <a:r>
              <a:rPr lang="ru-RU" sz="1600" dirty="0" err="1">
                <a:solidFill>
                  <a:schemeClr val="accent1">
                    <a:lumMod val="75000"/>
                  </a:schemeClr>
                </a:solidFill>
                <a:latin typeface="+mn-lt"/>
              </a:rPr>
              <a:t>України</a:t>
            </a:r>
            <a:r>
              <a:rPr lang="ru-RU" sz="1600" dirty="0">
                <a:solidFill>
                  <a:schemeClr val="accent1">
                    <a:lumMod val="75000"/>
                  </a:schemeClr>
                </a:solidFill>
                <a:latin typeface="+mn-lt"/>
              </a:rPr>
              <a:t>», </a:t>
            </a:r>
            <a:r>
              <a:rPr lang="ru-RU" sz="1600" dirty="0" err="1">
                <a:solidFill>
                  <a:schemeClr val="accent1">
                    <a:lumMod val="75000"/>
                  </a:schemeClr>
                </a:solidFill>
                <a:latin typeface="+mn-lt"/>
              </a:rPr>
              <a:t>організованих</a:t>
            </a:r>
            <a:r>
              <a:rPr lang="ru-RU" sz="1600" dirty="0">
                <a:solidFill>
                  <a:schemeClr val="accent1">
                    <a:lumMod val="75000"/>
                  </a:schemeClr>
                </a:solidFill>
                <a:latin typeface="+mn-lt"/>
              </a:rPr>
              <a:t> </a:t>
            </a:r>
            <a:r>
              <a:rPr lang="ru-RU" sz="1600" dirty="0" err="1">
                <a:solidFill>
                  <a:schemeClr val="accent1">
                    <a:lumMod val="75000"/>
                  </a:schemeClr>
                </a:solidFill>
                <a:latin typeface="+mn-lt"/>
              </a:rPr>
              <a:t>Інформаційними</a:t>
            </a:r>
            <a:r>
              <a:rPr lang="ru-RU" sz="1600" dirty="0">
                <a:solidFill>
                  <a:schemeClr val="accent1">
                    <a:lumMod val="75000"/>
                  </a:schemeClr>
                </a:solidFill>
                <a:latin typeface="+mn-lt"/>
              </a:rPr>
              <a:t> центрами  </a:t>
            </a:r>
            <a:r>
              <a:rPr lang="ru-RU" sz="1600" dirty="0" err="1">
                <a:solidFill>
                  <a:schemeClr val="accent1">
                    <a:lumMod val="75000"/>
                  </a:schemeClr>
                </a:solidFill>
                <a:latin typeface="+mn-lt"/>
              </a:rPr>
              <a:t>Європейського</a:t>
            </a:r>
            <a:r>
              <a:rPr lang="ru-RU" sz="1600" dirty="0">
                <a:solidFill>
                  <a:schemeClr val="accent1">
                    <a:lumMod val="75000"/>
                  </a:schemeClr>
                </a:solidFill>
                <a:latin typeface="+mn-lt"/>
              </a:rPr>
              <a:t> Союзу та </a:t>
            </a:r>
            <a:r>
              <a:rPr lang="ru-RU" sz="1600" dirty="0" err="1">
                <a:solidFill>
                  <a:schemeClr val="accent1">
                    <a:lumMod val="75000"/>
                  </a:schemeClr>
                </a:solidFill>
                <a:latin typeface="+mn-lt"/>
              </a:rPr>
              <a:t>Асоціації</a:t>
            </a:r>
            <a:r>
              <a:rPr lang="ru-RU" sz="1600" dirty="0">
                <a:solidFill>
                  <a:schemeClr val="accent1">
                    <a:lumMod val="75000"/>
                  </a:schemeClr>
                </a:solidFill>
                <a:latin typeface="+mn-lt"/>
              </a:rPr>
              <a:t> </a:t>
            </a:r>
            <a:r>
              <a:rPr lang="ru-RU" sz="1600" dirty="0" err="1">
                <a:solidFill>
                  <a:schemeClr val="accent1">
                    <a:lumMod val="75000"/>
                  </a:schemeClr>
                </a:solidFill>
                <a:latin typeface="+mn-lt"/>
              </a:rPr>
              <a:t>європейських</a:t>
            </a:r>
            <a:r>
              <a:rPr lang="ru-RU" sz="1600" dirty="0">
                <a:solidFill>
                  <a:schemeClr val="accent1">
                    <a:lumMod val="75000"/>
                  </a:schemeClr>
                </a:solidFill>
                <a:latin typeface="+mn-lt"/>
              </a:rPr>
              <a:t> </a:t>
            </a:r>
            <a:r>
              <a:rPr lang="ru-RU" sz="1600" dirty="0" err="1">
                <a:solidFill>
                  <a:schemeClr val="accent1">
                    <a:lumMod val="75000"/>
                  </a:schemeClr>
                </a:solidFill>
                <a:latin typeface="+mn-lt"/>
              </a:rPr>
              <a:t>прикордонних</a:t>
            </a:r>
            <a:r>
              <a:rPr lang="ru-RU" sz="1600" dirty="0">
                <a:solidFill>
                  <a:schemeClr val="accent1">
                    <a:lumMod val="75000"/>
                  </a:schemeClr>
                </a:solidFill>
                <a:latin typeface="+mn-lt"/>
              </a:rPr>
              <a:t> </a:t>
            </a:r>
            <a:r>
              <a:rPr lang="ru-RU" sz="1600" dirty="0" err="1">
                <a:solidFill>
                  <a:schemeClr val="accent1">
                    <a:lumMod val="75000"/>
                  </a:schemeClr>
                </a:solidFill>
                <a:latin typeface="+mn-lt"/>
              </a:rPr>
              <a:t>регіонів</a:t>
            </a:r>
            <a:r>
              <a:rPr lang="ru-RU" sz="1600" dirty="0">
                <a:solidFill>
                  <a:schemeClr val="accent1">
                    <a:lumMod val="75000"/>
                  </a:schemeClr>
                </a:solidFill>
                <a:latin typeface="+mn-lt"/>
              </a:rPr>
              <a:t> ХНЕУ </a:t>
            </a:r>
            <a:r>
              <a:rPr lang="ru-RU" sz="1600" dirty="0" err="1">
                <a:solidFill>
                  <a:schemeClr val="accent1">
                    <a:lumMod val="75000"/>
                  </a:schemeClr>
                </a:solidFill>
                <a:latin typeface="+mn-lt"/>
              </a:rPr>
              <a:t>імені</a:t>
            </a:r>
            <a:r>
              <a:rPr lang="ru-RU" sz="1600" dirty="0">
                <a:solidFill>
                  <a:schemeClr val="accent1">
                    <a:lumMod val="75000"/>
                  </a:schemeClr>
                </a:solidFill>
                <a:latin typeface="+mn-lt"/>
              </a:rPr>
              <a:t> С. </a:t>
            </a:r>
            <a:r>
              <a:rPr lang="ru-RU" sz="1600" dirty="0" err="1">
                <a:solidFill>
                  <a:schemeClr val="accent1">
                    <a:lumMod val="75000"/>
                  </a:schemeClr>
                </a:solidFill>
                <a:latin typeface="+mn-lt"/>
              </a:rPr>
              <a:t>Кузнеця</a:t>
            </a:r>
            <a:r>
              <a:rPr lang="ru-RU" sz="1600" dirty="0">
                <a:solidFill>
                  <a:schemeClr val="accent1">
                    <a:lumMod val="75000"/>
                  </a:schemeClr>
                </a:solidFill>
                <a:latin typeface="+mn-lt"/>
              </a:rPr>
              <a:t>, яка </a:t>
            </a:r>
            <a:r>
              <a:rPr lang="ru-RU" sz="1600" dirty="0" err="1">
                <a:solidFill>
                  <a:schemeClr val="accent1">
                    <a:lumMod val="75000"/>
                  </a:schemeClr>
                </a:solidFill>
                <a:latin typeface="+mn-lt"/>
              </a:rPr>
              <a:t>відбулася</a:t>
            </a:r>
            <a:r>
              <a:rPr lang="ru-RU" sz="1600" dirty="0">
                <a:solidFill>
                  <a:schemeClr val="accent1">
                    <a:lumMod val="75000"/>
                  </a:schemeClr>
                </a:solidFill>
                <a:latin typeface="+mn-lt"/>
              </a:rPr>
              <a:t> 18 листопада 2015 року, </a:t>
            </a:r>
            <a:r>
              <a:rPr lang="ru-RU" sz="1600" dirty="0" err="1">
                <a:solidFill>
                  <a:schemeClr val="accent1">
                    <a:lumMod val="75000"/>
                  </a:schemeClr>
                </a:solidFill>
                <a:latin typeface="+mn-lt"/>
              </a:rPr>
              <a:t>була</a:t>
            </a:r>
            <a:r>
              <a:rPr lang="ru-RU" sz="1600" dirty="0">
                <a:solidFill>
                  <a:schemeClr val="accent1">
                    <a:lumMod val="75000"/>
                  </a:schemeClr>
                </a:solidFill>
                <a:latin typeface="+mn-lt"/>
              </a:rPr>
              <a:t> проведена </a:t>
            </a:r>
            <a:r>
              <a:rPr lang="ru-RU" sz="1600" dirty="0" err="1">
                <a:solidFill>
                  <a:schemeClr val="accent1">
                    <a:lumMod val="75000"/>
                  </a:schemeClr>
                </a:solidFill>
                <a:latin typeface="+mn-lt"/>
              </a:rPr>
              <a:t>англійською</a:t>
            </a:r>
            <a:r>
              <a:rPr lang="ru-RU" sz="1600" dirty="0">
                <a:solidFill>
                  <a:schemeClr val="accent1">
                    <a:lumMod val="75000"/>
                  </a:schemeClr>
                </a:solidFill>
                <a:latin typeface="+mn-lt"/>
              </a:rPr>
              <a:t> </a:t>
            </a:r>
            <a:r>
              <a:rPr lang="ru-RU" sz="1600" dirty="0" err="1">
                <a:solidFill>
                  <a:schemeClr val="accent1">
                    <a:lumMod val="75000"/>
                  </a:schemeClr>
                </a:solidFill>
                <a:latin typeface="+mn-lt"/>
              </a:rPr>
              <a:t>мовою</a:t>
            </a:r>
            <a:r>
              <a:rPr lang="ru-RU" sz="1600" dirty="0">
                <a:solidFill>
                  <a:schemeClr val="accent1">
                    <a:lumMod val="75000"/>
                  </a:schemeClr>
                </a:solidFill>
                <a:latin typeface="+mn-lt"/>
              </a:rPr>
              <a:t> </a:t>
            </a:r>
            <a:r>
              <a:rPr lang="ru-RU" sz="1600" dirty="0" err="1">
                <a:solidFill>
                  <a:schemeClr val="accent1">
                    <a:lumMod val="75000"/>
                  </a:schemeClr>
                </a:solidFill>
                <a:latin typeface="+mn-lt"/>
              </a:rPr>
              <a:t>між</a:t>
            </a:r>
            <a:r>
              <a:rPr lang="ru-RU" sz="1600" dirty="0">
                <a:solidFill>
                  <a:schemeClr val="accent1">
                    <a:lumMod val="75000"/>
                  </a:schemeClr>
                </a:solidFill>
                <a:latin typeface="+mn-lt"/>
              </a:rPr>
              <a:t> студентами </a:t>
            </a:r>
            <a:r>
              <a:rPr lang="ru-RU" sz="1600" dirty="0" err="1">
                <a:solidFill>
                  <a:schemeClr val="accent1">
                    <a:lumMod val="75000"/>
                  </a:schemeClr>
                </a:solidFill>
                <a:latin typeface="+mn-lt"/>
              </a:rPr>
              <a:t>Народної</a:t>
            </a:r>
            <a:r>
              <a:rPr lang="ru-RU" sz="1600" dirty="0">
                <a:solidFill>
                  <a:schemeClr val="accent1">
                    <a:lumMod val="75000"/>
                  </a:schemeClr>
                </a:solidFill>
                <a:latin typeface="+mn-lt"/>
              </a:rPr>
              <a:t> </a:t>
            </a:r>
            <a:r>
              <a:rPr lang="ru-RU" sz="1600" dirty="0" err="1">
                <a:solidFill>
                  <a:schemeClr val="accent1">
                    <a:lumMod val="75000"/>
                  </a:schemeClr>
                </a:solidFill>
                <a:latin typeface="+mn-lt"/>
              </a:rPr>
              <a:t>української</a:t>
            </a:r>
            <a:r>
              <a:rPr lang="ru-RU" sz="1600" dirty="0">
                <a:solidFill>
                  <a:schemeClr val="accent1">
                    <a:lumMod val="75000"/>
                  </a:schemeClr>
                </a:solidFill>
                <a:latin typeface="+mn-lt"/>
              </a:rPr>
              <a:t> </a:t>
            </a:r>
            <a:r>
              <a:rPr lang="ru-RU" sz="1600" dirty="0" err="1">
                <a:solidFill>
                  <a:schemeClr val="accent1">
                    <a:lumMod val="75000"/>
                  </a:schemeClr>
                </a:solidFill>
                <a:latin typeface="+mn-lt"/>
              </a:rPr>
              <a:t>академії</a:t>
            </a:r>
            <a:r>
              <a:rPr lang="ru-RU" sz="1600" dirty="0">
                <a:solidFill>
                  <a:schemeClr val="accent1">
                    <a:lumMod val="75000"/>
                  </a:schemeClr>
                </a:solidFill>
                <a:latin typeface="+mn-lt"/>
              </a:rPr>
              <a:t> та </a:t>
            </a:r>
            <a:r>
              <a:rPr lang="ru-RU" sz="1600" dirty="0" err="1">
                <a:solidFill>
                  <a:schemeClr val="accent1">
                    <a:lumMod val="75000"/>
                  </a:schemeClr>
                </a:solidFill>
                <a:latin typeface="+mn-lt"/>
              </a:rPr>
              <a:t>учнями</a:t>
            </a:r>
            <a:r>
              <a:rPr lang="ru-RU" sz="1600" dirty="0">
                <a:solidFill>
                  <a:schemeClr val="accent1">
                    <a:lumMod val="75000"/>
                  </a:schemeClr>
                </a:solidFill>
                <a:latin typeface="+mn-lt"/>
              </a:rPr>
              <a:t>  </a:t>
            </a:r>
            <a:r>
              <a:rPr lang="ru-RU" sz="1600" dirty="0" err="1">
                <a:solidFill>
                  <a:schemeClr val="accent1">
                    <a:lumMod val="75000"/>
                  </a:schemeClr>
                </a:solidFill>
                <a:latin typeface="+mn-lt"/>
              </a:rPr>
              <a:t>спеціалізованої</a:t>
            </a:r>
            <a:r>
              <a:rPr lang="ru-RU" sz="1600" dirty="0">
                <a:solidFill>
                  <a:schemeClr val="accent1">
                    <a:lumMod val="75000"/>
                  </a:schemeClr>
                </a:solidFill>
                <a:latin typeface="+mn-lt"/>
              </a:rPr>
              <a:t> </a:t>
            </a:r>
            <a:r>
              <a:rPr lang="ru-RU" sz="1600" dirty="0" err="1">
                <a:solidFill>
                  <a:schemeClr val="accent1">
                    <a:lumMod val="75000"/>
                  </a:schemeClr>
                </a:solidFill>
                <a:latin typeface="+mn-lt"/>
              </a:rPr>
              <a:t>економіко-правової</a:t>
            </a:r>
            <a:r>
              <a:rPr lang="ru-RU" sz="1600" dirty="0">
                <a:solidFill>
                  <a:schemeClr val="accent1">
                    <a:lumMod val="75000"/>
                  </a:schemeClr>
                </a:solidFill>
                <a:latin typeface="+mn-lt"/>
              </a:rPr>
              <a:t> </a:t>
            </a:r>
            <a:r>
              <a:rPr lang="ru-RU" sz="1600" dirty="0" err="1">
                <a:solidFill>
                  <a:schemeClr val="accent1">
                    <a:lumMod val="75000"/>
                  </a:schemeClr>
                </a:solidFill>
                <a:latin typeface="+mn-lt"/>
              </a:rPr>
              <a:t>школи</a:t>
            </a:r>
            <a:r>
              <a:rPr lang="ru-RU" sz="1600" dirty="0">
                <a:solidFill>
                  <a:schemeClr val="accent1">
                    <a:lumMod val="75000"/>
                  </a:schemeClr>
                </a:solidFill>
                <a:latin typeface="+mn-lt"/>
              </a:rPr>
              <a:t>.</a:t>
            </a:r>
          </a:p>
        </p:txBody>
      </p:sp>
      <p:pic>
        <p:nvPicPr>
          <p:cNvPr id="5" name="Объект 4"/>
          <p:cNvPicPr>
            <a:picLocks noGrp="1" noChangeAspect="1"/>
          </p:cNvPicPr>
          <p:nvPr>
            <p:ph sz="quarter" idx="13"/>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5364088" y="3933056"/>
            <a:ext cx="3346450" cy="2509837"/>
          </a:xfrm>
        </p:spPr>
      </p:pic>
      <p:pic>
        <p:nvPicPr>
          <p:cNvPr id="6" name="Объект 5"/>
          <p:cNvPicPr>
            <a:picLocks noGrp="1" noChangeAspect="1"/>
          </p:cNvPicPr>
          <p:nvPr>
            <p:ph sz="quarter" idx="14"/>
          </p:nvPr>
        </p:nvPicPr>
        <p:blipFill>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tretch>
            <a:fillRect/>
          </a:stretch>
        </p:blipFill>
        <p:spPr>
          <a:xfrm>
            <a:off x="5652120" y="476672"/>
            <a:ext cx="3346450" cy="2509837"/>
          </a:xfrm>
        </p:spPr>
      </p:pic>
      <p:pic>
        <p:nvPicPr>
          <p:cNvPr id="7" name="Рисунок 6"/>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251519" y="3284984"/>
            <a:ext cx="4839689" cy="2722325"/>
          </a:xfrm>
          <a:prstGeom prst="rect">
            <a:avLst/>
          </a:prstGeom>
        </p:spPr>
      </p:pic>
    </p:spTree>
    <p:custDataLst>
      <p:tags r:id="rId1"/>
    </p:custDataLst>
    <p:extLst>
      <p:ext uri="{BB962C8B-B14F-4D97-AF65-F5344CB8AC3E}">
        <p14:creationId xmlns:p14="http://schemas.microsoft.com/office/powerpoint/2010/main" val="3637271410"/>
      </p:ext>
    </p:extLst>
  </p:cSld>
  <p:clrMapOvr>
    <a:masterClrMapping/>
  </p:clrMapOvr>
  <mc:AlternateContent xmlns:mc="http://schemas.openxmlformats.org/markup-compatibility/2006">
    <mc:Choice xmlns:p14="http://schemas.microsoft.com/office/powerpoint/2010/main" Requires="p14">
      <p:transition spd="slow" p14:dur="2000" advTm="19582"/>
    </mc:Choice>
    <mc:Fallback>
      <p:transition spd="slow" advTm="195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604447" cy="6408712"/>
          </a:xfrm>
        </p:spPr>
        <p:txBody>
          <a:bodyPr/>
          <a:lstStyle/>
          <a:p>
            <a:pPr marL="0" indent="0" algn="ctr">
              <a:buNone/>
            </a:pPr>
            <a:r>
              <a:rPr lang="ru-RU" sz="1600" dirty="0" smtClean="0"/>
              <a:t/>
            </a:r>
            <a:br>
              <a:rPr lang="ru-RU" sz="1600" dirty="0" smtClean="0"/>
            </a:br>
            <a:r>
              <a:rPr lang="ru-RU" sz="1600" dirty="0">
                <a:solidFill>
                  <a:schemeClr val="accent1">
                    <a:lumMod val="75000"/>
                  </a:schemeClr>
                </a:solidFill>
              </a:rPr>
              <a:t>«</a:t>
            </a:r>
            <a:r>
              <a:rPr lang="ru-RU" sz="1600" dirty="0" err="1">
                <a:solidFill>
                  <a:schemeClr val="accent1">
                    <a:lumMod val="75000"/>
                  </a:schemeClr>
                </a:solidFill>
              </a:rPr>
              <a:t>Будуймо</a:t>
            </a:r>
            <a:r>
              <a:rPr lang="ru-RU" sz="1600" dirty="0">
                <a:solidFill>
                  <a:schemeClr val="accent1">
                    <a:lumMod val="75000"/>
                  </a:schemeClr>
                </a:solidFill>
              </a:rPr>
              <a:t> </a:t>
            </a:r>
            <a:r>
              <a:rPr lang="ru-RU" sz="1600" dirty="0" err="1">
                <a:solidFill>
                  <a:schemeClr val="accent1">
                    <a:lumMod val="75000"/>
                  </a:schemeClr>
                </a:solidFill>
              </a:rPr>
              <a:t>Європу</a:t>
            </a:r>
            <a:r>
              <a:rPr lang="ru-RU" sz="1600" dirty="0">
                <a:solidFill>
                  <a:schemeClr val="accent1">
                    <a:lumMod val="75000"/>
                  </a:schemeClr>
                </a:solidFill>
              </a:rPr>
              <a:t> в </a:t>
            </a:r>
            <a:r>
              <a:rPr lang="ru-RU" sz="1600" dirty="0" err="1">
                <a:solidFill>
                  <a:schemeClr val="accent1">
                    <a:lumMod val="75000"/>
                  </a:schemeClr>
                </a:solidFill>
              </a:rPr>
              <a:t>Україні</a:t>
            </a:r>
            <a:r>
              <a:rPr lang="ru-RU" sz="1600" dirty="0" smtClean="0">
                <a:solidFill>
                  <a:schemeClr val="accent1">
                    <a:lumMod val="75000"/>
                  </a:schemeClr>
                </a:solidFill>
              </a:rPr>
              <a:t>»</a:t>
            </a:r>
            <a:r>
              <a:rPr lang="ru-RU" sz="1600" dirty="0">
                <a:solidFill>
                  <a:schemeClr val="accent1">
                    <a:lumMod val="75000"/>
                  </a:schemeClr>
                </a:solidFill>
              </a:rPr>
              <a:t/>
            </a:r>
            <a:br>
              <a:rPr lang="ru-RU" sz="1600" dirty="0">
                <a:solidFill>
                  <a:schemeClr val="accent1">
                    <a:lumMod val="75000"/>
                  </a:schemeClr>
                </a:solidFill>
              </a:rPr>
            </a:br>
            <a:r>
              <a:rPr lang="ru-RU" sz="1600" dirty="0"/>
              <a:t/>
            </a:r>
            <a:br>
              <a:rPr lang="ru-RU" sz="1600" dirty="0"/>
            </a:br>
            <a:r>
              <a:rPr lang="ru-RU" sz="1600" dirty="0" smtClean="0"/>
              <a:t/>
            </a:r>
            <a:br>
              <a:rPr lang="ru-RU" sz="1600" dirty="0" smtClean="0"/>
            </a:br>
            <a:r>
              <a:rPr lang="ru-RU" sz="1600" dirty="0" smtClean="0">
                <a:solidFill>
                  <a:schemeClr val="accent1">
                    <a:lumMod val="75000"/>
                  </a:schemeClr>
                </a:solidFill>
              </a:rPr>
              <a:t>24 </a:t>
            </a:r>
            <a:r>
              <a:rPr lang="ru-RU" sz="1600" dirty="0">
                <a:solidFill>
                  <a:schemeClr val="accent1">
                    <a:lumMod val="75000"/>
                  </a:schemeClr>
                </a:solidFill>
              </a:rPr>
              <a:t>листопада 2015 року </a:t>
            </a:r>
            <a:r>
              <a:rPr lang="ru-RU" sz="1600" dirty="0" err="1">
                <a:solidFill>
                  <a:schemeClr val="accent1">
                    <a:lumMod val="75000"/>
                  </a:schemeClr>
                </a:solidFill>
              </a:rPr>
              <a:t>відбувся</a:t>
            </a:r>
            <a:r>
              <a:rPr lang="ru-RU" sz="1600" dirty="0">
                <a:solidFill>
                  <a:schemeClr val="accent1">
                    <a:lumMod val="75000"/>
                  </a:schemeClr>
                </a:solidFill>
              </a:rPr>
              <a:t> </a:t>
            </a:r>
            <a:r>
              <a:rPr lang="ru-RU" sz="1600" dirty="0" err="1">
                <a:solidFill>
                  <a:schemeClr val="accent1">
                    <a:lumMod val="75000"/>
                  </a:schemeClr>
                </a:solidFill>
              </a:rPr>
              <a:t>візит</a:t>
            </a:r>
            <a:r>
              <a:rPr lang="ru-RU" sz="1600" dirty="0">
                <a:solidFill>
                  <a:schemeClr val="accent1">
                    <a:lumMod val="75000"/>
                  </a:schemeClr>
                </a:solidFill>
              </a:rPr>
              <a:t> </a:t>
            </a:r>
            <a:r>
              <a:rPr lang="ru-RU" sz="1600" dirty="0" err="1">
                <a:solidFill>
                  <a:schemeClr val="accent1">
                    <a:lumMod val="75000"/>
                  </a:schemeClr>
                </a:solidFill>
              </a:rPr>
              <a:t>делегації</a:t>
            </a:r>
            <a:r>
              <a:rPr lang="ru-RU" sz="1600" dirty="0">
                <a:solidFill>
                  <a:schemeClr val="accent1">
                    <a:lumMod val="75000"/>
                  </a:schemeClr>
                </a:solidFill>
              </a:rPr>
              <a:t> </a:t>
            </a:r>
            <a:r>
              <a:rPr lang="ru-RU" sz="1600" dirty="0" err="1">
                <a:solidFill>
                  <a:schemeClr val="accent1">
                    <a:lumMod val="75000"/>
                  </a:schemeClr>
                </a:solidFill>
              </a:rPr>
              <a:t>Представництва</a:t>
            </a:r>
            <a:r>
              <a:rPr lang="ru-RU" sz="1600" dirty="0">
                <a:solidFill>
                  <a:schemeClr val="accent1">
                    <a:lumMod val="75000"/>
                  </a:schemeClr>
                </a:solidFill>
              </a:rPr>
              <a:t> ЄС в </a:t>
            </a:r>
            <a:r>
              <a:rPr lang="ru-RU" sz="1600" dirty="0" err="1">
                <a:solidFill>
                  <a:schemeClr val="accent1">
                    <a:lumMod val="75000"/>
                  </a:schemeClr>
                </a:solidFill>
              </a:rPr>
              <a:t>Україні</a:t>
            </a:r>
            <a:r>
              <a:rPr lang="ru-RU" sz="1600" dirty="0">
                <a:solidFill>
                  <a:schemeClr val="accent1">
                    <a:lumMod val="75000"/>
                  </a:schemeClr>
                </a:solidFill>
              </a:rPr>
              <a:t> до </a:t>
            </a:r>
            <a:r>
              <a:rPr lang="ru-RU" sz="1600" dirty="0" err="1">
                <a:solidFill>
                  <a:schemeClr val="accent1">
                    <a:lumMod val="75000"/>
                  </a:schemeClr>
                </a:solidFill>
              </a:rPr>
              <a:t>Харківського</a:t>
            </a:r>
            <a:r>
              <a:rPr lang="ru-RU" sz="1600" dirty="0">
                <a:solidFill>
                  <a:schemeClr val="accent1">
                    <a:lumMod val="75000"/>
                  </a:schemeClr>
                </a:solidFill>
              </a:rPr>
              <a:t> </a:t>
            </a:r>
            <a:r>
              <a:rPr lang="ru-RU" sz="1600" dirty="0" err="1">
                <a:solidFill>
                  <a:schemeClr val="accent1">
                    <a:lumMod val="75000"/>
                  </a:schemeClr>
                </a:solidFill>
              </a:rPr>
              <a:t>національного</a:t>
            </a:r>
            <a:r>
              <a:rPr lang="ru-RU" sz="1600" dirty="0">
                <a:solidFill>
                  <a:schemeClr val="accent1">
                    <a:lumMod val="75000"/>
                  </a:schemeClr>
                </a:solidFill>
              </a:rPr>
              <a:t> </a:t>
            </a:r>
            <a:r>
              <a:rPr lang="ru-RU" sz="1600" dirty="0" err="1">
                <a:solidFill>
                  <a:schemeClr val="accent1">
                    <a:lumMod val="75000"/>
                  </a:schemeClr>
                </a:solidFill>
              </a:rPr>
              <a:t>економічного</a:t>
            </a:r>
            <a:r>
              <a:rPr lang="ru-RU" sz="1600" dirty="0">
                <a:solidFill>
                  <a:schemeClr val="accent1">
                    <a:lumMod val="75000"/>
                  </a:schemeClr>
                </a:solidFill>
              </a:rPr>
              <a:t> </a:t>
            </a:r>
            <a:r>
              <a:rPr lang="ru-RU" sz="1600" dirty="0" err="1">
                <a:solidFill>
                  <a:schemeClr val="accent1">
                    <a:lumMod val="75000"/>
                  </a:schemeClr>
                </a:solidFill>
              </a:rPr>
              <a:t>університету</a:t>
            </a:r>
            <a:r>
              <a:rPr lang="ru-RU" sz="1600" dirty="0">
                <a:solidFill>
                  <a:schemeClr val="accent1">
                    <a:lumMod val="75000"/>
                  </a:schemeClr>
                </a:solidFill>
              </a:rPr>
              <a:t> </a:t>
            </a:r>
            <a:r>
              <a:rPr lang="ru-RU" sz="1600" dirty="0" err="1">
                <a:solidFill>
                  <a:schemeClr val="accent1">
                    <a:lumMod val="75000"/>
                  </a:schemeClr>
                </a:solidFill>
              </a:rPr>
              <a:t>імені</a:t>
            </a:r>
            <a:r>
              <a:rPr lang="ru-RU" sz="1600" dirty="0">
                <a:solidFill>
                  <a:schemeClr val="accent1">
                    <a:lumMod val="75000"/>
                  </a:schemeClr>
                </a:solidFill>
              </a:rPr>
              <a:t> Семена </a:t>
            </a:r>
            <a:r>
              <a:rPr lang="ru-RU" sz="1600" dirty="0" err="1">
                <a:solidFill>
                  <a:schemeClr val="accent1">
                    <a:lumMod val="75000"/>
                  </a:schemeClr>
                </a:solidFill>
              </a:rPr>
              <a:t>Кузнеця</a:t>
            </a:r>
            <a:r>
              <a:rPr lang="ru-RU" sz="1600" dirty="0">
                <a:solidFill>
                  <a:schemeClr val="accent1">
                    <a:lumMod val="75000"/>
                  </a:schemeClr>
                </a:solidFill>
              </a:rPr>
              <a:t>, в рамках </a:t>
            </a:r>
            <a:r>
              <a:rPr lang="ru-RU" sz="1600" dirty="0" err="1">
                <a:solidFill>
                  <a:schemeClr val="accent1">
                    <a:lumMod val="75000"/>
                  </a:schemeClr>
                </a:solidFill>
              </a:rPr>
              <a:t>інформаційної</a:t>
            </a:r>
            <a:r>
              <a:rPr lang="ru-RU" sz="1600" dirty="0">
                <a:solidFill>
                  <a:schemeClr val="accent1">
                    <a:lumMod val="75000"/>
                  </a:schemeClr>
                </a:solidFill>
              </a:rPr>
              <a:t> </a:t>
            </a:r>
            <a:r>
              <a:rPr lang="ru-RU" sz="1600" dirty="0" err="1">
                <a:solidFill>
                  <a:schemeClr val="accent1">
                    <a:lumMod val="75000"/>
                  </a:schemeClr>
                </a:solidFill>
              </a:rPr>
              <a:t>кампанії</a:t>
            </a:r>
            <a:r>
              <a:rPr lang="ru-RU" sz="1600" dirty="0">
                <a:solidFill>
                  <a:schemeClr val="accent1">
                    <a:lumMod val="75000"/>
                  </a:schemeClr>
                </a:solidFill>
              </a:rPr>
              <a:t> </a:t>
            </a:r>
            <a:r>
              <a:rPr lang="ru-RU" sz="1600" dirty="0" err="1">
                <a:solidFill>
                  <a:schemeClr val="accent1">
                    <a:lumMod val="75000"/>
                  </a:schemeClr>
                </a:solidFill>
              </a:rPr>
              <a:t>Представництва</a:t>
            </a:r>
            <a:r>
              <a:rPr lang="ru-RU" sz="1600" dirty="0">
                <a:solidFill>
                  <a:schemeClr val="accent1">
                    <a:lumMod val="75000"/>
                  </a:schemeClr>
                </a:solidFill>
              </a:rPr>
              <a:t> ЄС в </a:t>
            </a:r>
            <a:r>
              <a:rPr lang="ru-RU" sz="1600" dirty="0" err="1">
                <a:solidFill>
                  <a:schemeClr val="accent1">
                    <a:lumMod val="75000"/>
                  </a:schemeClr>
                </a:solidFill>
              </a:rPr>
              <a:t>Україні</a:t>
            </a:r>
            <a:r>
              <a:rPr lang="ru-RU" sz="1600" dirty="0">
                <a:solidFill>
                  <a:schemeClr val="accent1">
                    <a:lumMod val="75000"/>
                  </a:schemeClr>
                </a:solidFill>
              </a:rPr>
              <a:t> «</a:t>
            </a:r>
            <a:r>
              <a:rPr lang="ru-RU" sz="1600" dirty="0" err="1">
                <a:solidFill>
                  <a:schemeClr val="accent1">
                    <a:lumMod val="75000"/>
                  </a:schemeClr>
                </a:solidFill>
              </a:rPr>
              <a:t>Будуймо</a:t>
            </a:r>
            <a:r>
              <a:rPr lang="ru-RU" sz="1600" dirty="0">
                <a:solidFill>
                  <a:schemeClr val="accent1">
                    <a:lumMod val="75000"/>
                  </a:schemeClr>
                </a:solidFill>
              </a:rPr>
              <a:t> </a:t>
            </a:r>
            <a:r>
              <a:rPr lang="ru-RU" sz="1600" dirty="0" err="1">
                <a:solidFill>
                  <a:schemeClr val="accent1">
                    <a:lumMod val="75000"/>
                  </a:schemeClr>
                </a:solidFill>
              </a:rPr>
              <a:t>Європу</a:t>
            </a:r>
            <a:r>
              <a:rPr lang="ru-RU" sz="1600" dirty="0">
                <a:solidFill>
                  <a:schemeClr val="accent1">
                    <a:lumMod val="75000"/>
                  </a:schemeClr>
                </a:solidFill>
              </a:rPr>
              <a:t> в </a:t>
            </a:r>
            <a:r>
              <a:rPr lang="ru-RU" sz="1600" dirty="0" err="1">
                <a:solidFill>
                  <a:schemeClr val="accent1">
                    <a:lumMod val="75000"/>
                  </a:schemeClr>
                </a:solidFill>
              </a:rPr>
              <a:t>Україні</a:t>
            </a:r>
            <a:r>
              <a:rPr lang="ru-RU" sz="1600" dirty="0">
                <a:solidFill>
                  <a:schemeClr val="accent1">
                    <a:lumMod val="75000"/>
                  </a:schemeClr>
                </a:solidFill>
              </a:rPr>
              <a:t>». </a:t>
            </a:r>
          </a:p>
        </p:txBody>
      </p:sp>
      <p:pic>
        <p:nvPicPr>
          <p:cNvPr id="5" name="Объект 4"/>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5580112" y="4221088"/>
            <a:ext cx="3346450" cy="2230421"/>
          </a:xfrm>
          <a:prstGeom prst="rect">
            <a:avLst/>
          </a:prstGeom>
          <a:ln>
            <a:noFill/>
          </a:ln>
          <a:effectLst>
            <a:outerShdw blurRad="292100" dist="139700" dir="2700000" algn="tl" rotWithShape="0">
              <a:srgbClr val="333333">
                <a:alpha val="65000"/>
              </a:srgbClr>
            </a:outerShdw>
          </a:effectLst>
        </p:spPr>
      </p:pic>
      <p:pic>
        <p:nvPicPr>
          <p:cNvPr id="6" name="Объект 5"/>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3203848" y="2492896"/>
            <a:ext cx="3346450" cy="2230421"/>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150" y="3501008"/>
            <a:ext cx="3131840" cy="208738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149601037"/>
      </p:ext>
    </p:extLst>
  </p:cSld>
  <p:clrMapOvr>
    <a:masterClrMapping/>
  </p:clrMapOvr>
  <mc:AlternateContent xmlns:mc="http://schemas.openxmlformats.org/markup-compatibility/2006">
    <mc:Choice xmlns:p14="http://schemas.microsoft.com/office/powerpoint/2010/main" Requires="p14">
      <p:transition spd="slow" p14:dur="2000" advTm="15409"/>
    </mc:Choice>
    <mc:Fallback>
      <p:transition spd="slow" advTm="154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79912" y="1052736"/>
            <a:ext cx="5040560" cy="4680520"/>
          </a:xfrm>
        </p:spPr>
        <p:txBody>
          <a:bodyPr/>
          <a:lstStyle/>
          <a:p>
            <a:pPr marL="0" indent="0" algn="ctr">
              <a:buNone/>
            </a:pPr>
            <a:r>
              <a:rPr lang="ru-RU" sz="2000" dirty="0">
                <a:solidFill>
                  <a:schemeClr val="accent1">
                    <a:lumMod val="75000"/>
                  </a:schemeClr>
                </a:solidFill>
              </a:rPr>
              <a:t>25 листопада 2015 року </a:t>
            </a:r>
            <a:r>
              <a:rPr lang="ru-RU" sz="2000" dirty="0" err="1">
                <a:solidFill>
                  <a:schemeClr val="accent1">
                    <a:lumMod val="75000"/>
                  </a:schemeClr>
                </a:solidFill>
              </a:rPr>
              <a:t>відбулася</a:t>
            </a:r>
            <a:r>
              <a:rPr lang="ru-RU" sz="2000" dirty="0">
                <a:solidFill>
                  <a:schemeClr val="accent1">
                    <a:lumMod val="75000"/>
                  </a:schemeClr>
                </a:solidFill>
              </a:rPr>
              <a:t> </a:t>
            </a:r>
            <a:r>
              <a:rPr lang="ru-RU" sz="2000" dirty="0" err="1">
                <a:solidFill>
                  <a:schemeClr val="accent1">
                    <a:lumMod val="75000"/>
                  </a:schemeClr>
                </a:solidFill>
              </a:rPr>
              <a:t>відеоконференція</a:t>
            </a:r>
            <a:r>
              <a:rPr lang="ru-RU" sz="2000" dirty="0">
                <a:solidFill>
                  <a:schemeClr val="accent1">
                    <a:lumMod val="75000"/>
                  </a:schemeClr>
                </a:solidFill>
              </a:rPr>
              <a:t> на тему  «</a:t>
            </a:r>
            <a:r>
              <a:rPr lang="ru-RU" sz="2000" dirty="0" err="1">
                <a:solidFill>
                  <a:schemeClr val="accent1">
                    <a:lumMod val="75000"/>
                  </a:schemeClr>
                </a:solidFill>
              </a:rPr>
              <a:t>Децентралізація</a:t>
            </a:r>
            <a:r>
              <a:rPr lang="ru-RU" sz="2000" dirty="0">
                <a:solidFill>
                  <a:schemeClr val="accent1">
                    <a:lumMod val="75000"/>
                  </a:schemeClr>
                </a:solidFill>
              </a:rPr>
              <a:t> </a:t>
            </a:r>
            <a:r>
              <a:rPr lang="ru-RU" sz="2000" dirty="0" err="1">
                <a:solidFill>
                  <a:schemeClr val="accent1">
                    <a:lumMod val="75000"/>
                  </a:schemeClr>
                </a:solidFill>
              </a:rPr>
              <a:t>регіональної</a:t>
            </a:r>
            <a:r>
              <a:rPr lang="ru-RU" sz="2000" dirty="0">
                <a:solidFill>
                  <a:schemeClr val="accent1">
                    <a:lumMod val="75000"/>
                  </a:schemeClr>
                </a:solidFill>
              </a:rPr>
              <a:t> </a:t>
            </a:r>
            <a:r>
              <a:rPr lang="ru-RU" sz="2000" dirty="0" err="1">
                <a:solidFill>
                  <a:schemeClr val="accent1">
                    <a:lumMod val="75000"/>
                  </a:schemeClr>
                </a:solidFill>
              </a:rPr>
              <a:t>політики</a:t>
            </a:r>
            <a:r>
              <a:rPr lang="ru-RU" sz="2000" dirty="0">
                <a:solidFill>
                  <a:schemeClr val="accent1">
                    <a:lumMod val="75000"/>
                  </a:schemeClr>
                </a:solidFill>
              </a:rPr>
              <a:t>: </a:t>
            </a:r>
            <a:r>
              <a:rPr lang="ru-RU" sz="2000" dirty="0" err="1">
                <a:solidFill>
                  <a:schemeClr val="accent1">
                    <a:lumMod val="75000"/>
                  </a:schemeClr>
                </a:solidFill>
              </a:rPr>
              <a:t>європейські</a:t>
            </a:r>
            <a:r>
              <a:rPr lang="ru-RU" sz="2000" dirty="0">
                <a:solidFill>
                  <a:schemeClr val="accent1">
                    <a:lumMod val="75000"/>
                  </a:schemeClr>
                </a:solidFill>
              </a:rPr>
              <a:t> уроки для </a:t>
            </a:r>
            <a:r>
              <a:rPr lang="ru-RU" sz="2000" dirty="0" err="1">
                <a:solidFill>
                  <a:schemeClr val="accent1">
                    <a:lumMod val="75000"/>
                  </a:schemeClr>
                </a:solidFill>
              </a:rPr>
              <a:t>України</a:t>
            </a:r>
            <a:r>
              <a:rPr lang="ru-RU" sz="2000" dirty="0">
                <a:solidFill>
                  <a:schemeClr val="accent1">
                    <a:lumMod val="75000"/>
                  </a:schemeClr>
                </a:solidFill>
              </a:rPr>
              <a:t>» </a:t>
            </a:r>
            <a:r>
              <a:rPr lang="ru-RU" sz="2000" dirty="0" err="1">
                <a:solidFill>
                  <a:schemeClr val="accent1">
                    <a:lumMod val="75000"/>
                  </a:schemeClr>
                </a:solidFill>
              </a:rPr>
              <a:t>між</a:t>
            </a:r>
            <a:r>
              <a:rPr lang="ru-RU" sz="2000" dirty="0">
                <a:solidFill>
                  <a:schemeClr val="accent1">
                    <a:lumMod val="75000"/>
                  </a:schemeClr>
                </a:solidFill>
              </a:rPr>
              <a:t> </a:t>
            </a:r>
            <a:r>
              <a:rPr lang="ru-RU" sz="2000" dirty="0" err="1">
                <a:solidFill>
                  <a:schemeClr val="accent1">
                    <a:lumMod val="75000"/>
                  </a:schemeClr>
                </a:solidFill>
              </a:rPr>
              <a:t>Представництвом</a:t>
            </a:r>
            <a:r>
              <a:rPr lang="ru-RU" sz="2000" dirty="0">
                <a:solidFill>
                  <a:schemeClr val="accent1">
                    <a:lumMod val="75000"/>
                  </a:schemeClr>
                </a:solidFill>
              </a:rPr>
              <a:t> ЄС в </a:t>
            </a:r>
            <a:r>
              <a:rPr lang="ru-RU" sz="2000" dirty="0" err="1">
                <a:solidFill>
                  <a:schemeClr val="accent1">
                    <a:lumMod val="75000"/>
                  </a:schemeClr>
                </a:solidFill>
              </a:rPr>
              <a:t>Україні</a:t>
            </a:r>
            <a:r>
              <a:rPr lang="ru-RU" sz="2000" dirty="0">
                <a:solidFill>
                  <a:schemeClr val="accent1">
                    <a:lumMod val="75000"/>
                  </a:schemeClr>
                </a:solidFill>
              </a:rPr>
              <a:t>  та </a:t>
            </a:r>
            <a:r>
              <a:rPr lang="ru-RU" sz="2000" dirty="0" err="1">
                <a:solidFill>
                  <a:schemeClr val="accent1">
                    <a:lumMod val="75000"/>
                  </a:schemeClr>
                </a:solidFill>
              </a:rPr>
              <a:t>Інформаційними</a:t>
            </a:r>
            <a:r>
              <a:rPr lang="ru-RU" sz="2000" dirty="0">
                <a:solidFill>
                  <a:schemeClr val="accent1">
                    <a:lumMod val="75000"/>
                  </a:schemeClr>
                </a:solidFill>
              </a:rPr>
              <a:t> центрами ЄС в </a:t>
            </a:r>
            <a:r>
              <a:rPr lang="ru-RU" sz="2000" dirty="0" err="1">
                <a:solidFill>
                  <a:schemeClr val="accent1">
                    <a:lumMod val="75000"/>
                  </a:schemeClr>
                </a:solidFill>
              </a:rPr>
              <a:t>Харківському</a:t>
            </a:r>
            <a:r>
              <a:rPr lang="ru-RU" sz="2000" dirty="0">
                <a:solidFill>
                  <a:schemeClr val="accent1">
                    <a:lumMod val="75000"/>
                  </a:schemeClr>
                </a:solidFill>
              </a:rPr>
              <a:t> </a:t>
            </a:r>
            <a:r>
              <a:rPr lang="ru-RU" sz="2000" dirty="0" err="1">
                <a:solidFill>
                  <a:schemeClr val="accent1">
                    <a:lumMod val="75000"/>
                  </a:schemeClr>
                </a:solidFill>
              </a:rPr>
              <a:t>національному</a:t>
            </a:r>
            <a:r>
              <a:rPr lang="ru-RU" sz="2000" dirty="0">
                <a:solidFill>
                  <a:schemeClr val="accent1">
                    <a:lumMod val="75000"/>
                  </a:schemeClr>
                </a:solidFill>
              </a:rPr>
              <a:t> </a:t>
            </a:r>
            <a:r>
              <a:rPr lang="ru-RU" sz="2000" dirty="0" err="1">
                <a:solidFill>
                  <a:schemeClr val="accent1">
                    <a:lumMod val="75000"/>
                  </a:schemeClr>
                </a:solidFill>
              </a:rPr>
              <a:t>економічному</a:t>
            </a:r>
            <a:r>
              <a:rPr lang="ru-RU" sz="2000" dirty="0">
                <a:solidFill>
                  <a:schemeClr val="accent1">
                    <a:lumMod val="75000"/>
                  </a:schemeClr>
                </a:solidFill>
              </a:rPr>
              <a:t> </a:t>
            </a:r>
            <a:r>
              <a:rPr lang="ru-RU" sz="2000" dirty="0" err="1">
                <a:solidFill>
                  <a:schemeClr val="accent1">
                    <a:lumMod val="75000"/>
                  </a:schemeClr>
                </a:solidFill>
              </a:rPr>
              <a:t>університеті</a:t>
            </a:r>
            <a:r>
              <a:rPr lang="ru-RU" sz="2000" dirty="0">
                <a:solidFill>
                  <a:schemeClr val="accent1">
                    <a:lumMod val="75000"/>
                  </a:schemeClr>
                </a:solidFill>
              </a:rPr>
              <a:t> </a:t>
            </a:r>
            <a:r>
              <a:rPr lang="ru-RU" sz="2000" dirty="0" err="1">
                <a:solidFill>
                  <a:schemeClr val="accent1">
                    <a:lumMod val="75000"/>
                  </a:schemeClr>
                </a:solidFill>
              </a:rPr>
              <a:t>імені</a:t>
            </a:r>
            <a:r>
              <a:rPr lang="ru-RU" sz="2000" dirty="0">
                <a:solidFill>
                  <a:schemeClr val="accent1">
                    <a:lumMod val="75000"/>
                  </a:schemeClr>
                </a:solidFill>
              </a:rPr>
              <a:t> Семена </a:t>
            </a:r>
            <a:r>
              <a:rPr lang="ru-RU" sz="2000" dirty="0" err="1">
                <a:solidFill>
                  <a:schemeClr val="accent1">
                    <a:lumMod val="75000"/>
                  </a:schemeClr>
                </a:solidFill>
              </a:rPr>
              <a:t>Кузнеця</a:t>
            </a:r>
            <a:r>
              <a:rPr lang="ru-RU" sz="2000" dirty="0">
                <a:solidFill>
                  <a:schemeClr val="accent1">
                    <a:lumMod val="75000"/>
                  </a:schemeClr>
                </a:solidFill>
              </a:rPr>
              <a:t>, в </a:t>
            </a:r>
            <a:r>
              <a:rPr lang="ru-RU" sz="2000" dirty="0" err="1">
                <a:solidFill>
                  <a:schemeClr val="accent1">
                    <a:lumMod val="75000"/>
                  </a:schemeClr>
                </a:solidFill>
              </a:rPr>
              <a:t>Чорноморському</a:t>
            </a:r>
            <a:r>
              <a:rPr lang="ru-RU" sz="2000" dirty="0">
                <a:solidFill>
                  <a:schemeClr val="accent1">
                    <a:lumMod val="75000"/>
                  </a:schemeClr>
                </a:solidFill>
              </a:rPr>
              <a:t> державному </a:t>
            </a:r>
            <a:r>
              <a:rPr lang="ru-RU" sz="2000" dirty="0" err="1">
                <a:solidFill>
                  <a:schemeClr val="accent1">
                    <a:lumMod val="75000"/>
                  </a:schemeClr>
                </a:solidFill>
              </a:rPr>
              <a:t>університету</a:t>
            </a:r>
            <a:r>
              <a:rPr lang="ru-RU" sz="2000" dirty="0">
                <a:solidFill>
                  <a:schemeClr val="accent1">
                    <a:lumMod val="75000"/>
                  </a:schemeClr>
                </a:solidFill>
              </a:rPr>
              <a:t> </a:t>
            </a:r>
            <a:r>
              <a:rPr lang="ru-RU" sz="2000" dirty="0" err="1">
                <a:solidFill>
                  <a:schemeClr val="accent1">
                    <a:lumMod val="75000"/>
                  </a:schemeClr>
                </a:solidFill>
              </a:rPr>
              <a:t>імені</a:t>
            </a:r>
            <a:r>
              <a:rPr lang="ru-RU" sz="2000" dirty="0">
                <a:solidFill>
                  <a:schemeClr val="accent1">
                    <a:lumMod val="75000"/>
                  </a:schemeClr>
                </a:solidFill>
              </a:rPr>
              <a:t> Петра </a:t>
            </a:r>
            <a:r>
              <a:rPr lang="ru-RU" sz="2000" dirty="0" err="1">
                <a:solidFill>
                  <a:schemeClr val="accent1">
                    <a:lumMod val="75000"/>
                  </a:schemeClr>
                </a:solidFill>
              </a:rPr>
              <a:t>Могили</a:t>
            </a:r>
            <a:r>
              <a:rPr lang="ru-RU" sz="2000" dirty="0">
                <a:solidFill>
                  <a:schemeClr val="accent1">
                    <a:lumMod val="75000"/>
                  </a:schemeClr>
                </a:solidFill>
              </a:rPr>
              <a:t> (м. </a:t>
            </a:r>
            <a:r>
              <a:rPr lang="ru-RU" sz="2000" dirty="0" err="1">
                <a:solidFill>
                  <a:schemeClr val="accent1">
                    <a:lumMod val="75000"/>
                  </a:schemeClr>
                </a:solidFill>
              </a:rPr>
              <a:t>Миколаїв</a:t>
            </a:r>
            <a:r>
              <a:rPr lang="ru-RU" sz="2000" dirty="0">
                <a:solidFill>
                  <a:schemeClr val="accent1">
                    <a:lumMod val="75000"/>
                  </a:schemeClr>
                </a:solidFill>
              </a:rPr>
              <a:t>) та в </a:t>
            </a:r>
            <a:r>
              <a:rPr lang="ru-RU" sz="2000" dirty="0" err="1">
                <a:solidFill>
                  <a:schemeClr val="accent1">
                    <a:lumMod val="75000"/>
                  </a:schemeClr>
                </a:solidFill>
              </a:rPr>
              <a:t>Білоцерківському</a:t>
            </a:r>
            <a:r>
              <a:rPr lang="ru-RU" sz="2000" dirty="0">
                <a:solidFill>
                  <a:schemeClr val="accent1">
                    <a:lumMod val="75000"/>
                  </a:schemeClr>
                </a:solidFill>
              </a:rPr>
              <a:t> </a:t>
            </a:r>
            <a:r>
              <a:rPr lang="ru-RU" sz="2000" dirty="0" err="1">
                <a:solidFill>
                  <a:schemeClr val="accent1">
                    <a:lumMod val="75000"/>
                  </a:schemeClr>
                </a:solidFill>
              </a:rPr>
              <a:t>національному</a:t>
            </a:r>
            <a:r>
              <a:rPr lang="ru-RU" sz="2000" dirty="0">
                <a:solidFill>
                  <a:schemeClr val="accent1">
                    <a:lumMod val="75000"/>
                  </a:schemeClr>
                </a:solidFill>
              </a:rPr>
              <a:t> аграрному </a:t>
            </a:r>
            <a:r>
              <a:rPr lang="ru-RU" sz="2000" dirty="0" err="1">
                <a:solidFill>
                  <a:schemeClr val="accent1">
                    <a:lumMod val="75000"/>
                  </a:schemeClr>
                </a:solidFill>
              </a:rPr>
              <a:t>університеті</a:t>
            </a:r>
            <a:r>
              <a:rPr lang="ru-RU" sz="2000" dirty="0">
                <a:solidFill>
                  <a:schemeClr val="accent1">
                    <a:lumMod val="75000"/>
                  </a:schemeClr>
                </a:solidFill>
              </a:rPr>
              <a:t>. </a:t>
            </a:r>
          </a:p>
        </p:txBody>
      </p:sp>
      <p:pic>
        <p:nvPicPr>
          <p:cNvPr id="5" name="Объект 4"/>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251519" y="3573016"/>
            <a:ext cx="3564397" cy="2376264"/>
          </a:xfrm>
        </p:spPr>
      </p:pic>
      <p:pic>
        <p:nvPicPr>
          <p:cNvPr id="6" name="Объект 5"/>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251520" y="620688"/>
            <a:ext cx="3562474" cy="2374982"/>
          </a:xfrm>
        </p:spPr>
      </p:pic>
    </p:spTree>
    <p:custDataLst>
      <p:tags r:id="rId1"/>
    </p:custDataLst>
    <p:extLst>
      <p:ext uri="{BB962C8B-B14F-4D97-AF65-F5344CB8AC3E}">
        <p14:creationId xmlns:p14="http://schemas.microsoft.com/office/powerpoint/2010/main" val="1065080817"/>
      </p:ext>
    </p:extLst>
  </p:cSld>
  <p:clrMapOvr>
    <a:masterClrMapping/>
  </p:clrMapOvr>
  <mc:AlternateContent xmlns:mc="http://schemas.openxmlformats.org/markup-compatibility/2006">
    <mc:Choice xmlns:p14="http://schemas.microsoft.com/office/powerpoint/2010/main" Requires="p14">
      <p:transition spd="slow" p14:dur="2000" advTm="17998"/>
    </mc:Choice>
    <mc:Fallback>
      <p:transition spd="slow" advTm="179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80">
                                          <p:stCondLst>
                                            <p:cond delay="0"/>
                                          </p:stCondLst>
                                        </p:cTn>
                                        <p:tgtEl>
                                          <p:spTgt spid="5"/>
                                        </p:tgtEl>
                                      </p:cBhvr>
                                    </p:animEffect>
                                    <p:anim calcmode="lin" valueType="num">
                                      <p:cBhvr>
                                        <p:cTn id="3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7" dur="26">
                                          <p:stCondLst>
                                            <p:cond delay="650"/>
                                          </p:stCondLst>
                                        </p:cTn>
                                        <p:tgtEl>
                                          <p:spTgt spid="5"/>
                                        </p:tgtEl>
                                      </p:cBhvr>
                                      <p:to x="100000" y="60000"/>
                                    </p:animScale>
                                    <p:animScale>
                                      <p:cBhvr>
                                        <p:cTn id="38" dur="166" decel="50000">
                                          <p:stCondLst>
                                            <p:cond delay="676"/>
                                          </p:stCondLst>
                                        </p:cTn>
                                        <p:tgtEl>
                                          <p:spTgt spid="5"/>
                                        </p:tgtEl>
                                      </p:cBhvr>
                                      <p:to x="100000" y="100000"/>
                                    </p:animScale>
                                    <p:animScale>
                                      <p:cBhvr>
                                        <p:cTn id="39" dur="26">
                                          <p:stCondLst>
                                            <p:cond delay="1312"/>
                                          </p:stCondLst>
                                        </p:cTn>
                                        <p:tgtEl>
                                          <p:spTgt spid="5"/>
                                        </p:tgtEl>
                                      </p:cBhvr>
                                      <p:to x="100000" y="80000"/>
                                    </p:animScale>
                                    <p:animScale>
                                      <p:cBhvr>
                                        <p:cTn id="40" dur="166" decel="50000">
                                          <p:stCondLst>
                                            <p:cond delay="1338"/>
                                          </p:stCondLst>
                                        </p:cTn>
                                        <p:tgtEl>
                                          <p:spTgt spid="5"/>
                                        </p:tgtEl>
                                      </p:cBhvr>
                                      <p:to x="100000" y="100000"/>
                                    </p:animScale>
                                    <p:animScale>
                                      <p:cBhvr>
                                        <p:cTn id="41" dur="26">
                                          <p:stCondLst>
                                            <p:cond delay="1642"/>
                                          </p:stCondLst>
                                        </p:cTn>
                                        <p:tgtEl>
                                          <p:spTgt spid="5"/>
                                        </p:tgtEl>
                                      </p:cBhvr>
                                      <p:to x="100000" y="90000"/>
                                    </p:animScale>
                                    <p:animScale>
                                      <p:cBhvr>
                                        <p:cTn id="42" dur="166" decel="50000">
                                          <p:stCondLst>
                                            <p:cond delay="1668"/>
                                          </p:stCondLst>
                                        </p:cTn>
                                        <p:tgtEl>
                                          <p:spTgt spid="5"/>
                                        </p:tgtEl>
                                      </p:cBhvr>
                                      <p:to x="100000" y="100000"/>
                                    </p:animScale>
                                    <p:animScale>
                                      <p:cBhvr>
                                        <p:cTn id="43" dur="26">
                                          <p:stCondLst>
                                            <p:cond delay="1808"/>
                                          </p:stCondLst>
                                        </p:cTn>
                                        <p:tgtEl>
                                          <p:spTgt spid="5"/>
                                        </p:tgtEl>
                                      </p:cBhvr>
                                      <p:to x="100000" y="95000"/>
                                    </p:animScale>
                                    <p:animScale>
                                      <p:cBhvr>
                                        <p:cTn id="4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2634" y="188640"/>
            <a:ext cx="7344816" cy="6336704"/>
          </a:xfrm>
        </p:spPr>
        <p:txBody>
          <a:bodyPr/>
          <a:lstStyle/>
          <a:p>
            <a:pPr marL="0" indent="0" algn="l">
              <a:buNone/>
            </a:pPr>
            <a:r>
              <a:rPr lang="en-US" sz="1800" dirty="0" smtClean="0">
                <a:solidFill>
                  <a:schemeClr val="accent1">
                    <a:lumMod val="75000"/>
                  </a:schemeClr>
                </a:solidFill>
              </a:rPr>
              <a:t>Campus </a:t>
            </a:r>
            <a:r>
              <a:rPr lang="en-US" sz="1800" dirty="0">
                <a:solidFill>
                  <a:schemeClr val="accent1">
                    <a:lumMod val="75000"/>
                  </a:schemeClr>
                </a:solidFill>
              </a:rPr>
              <a:t>France Ukraine</a:t>
            </a:r>
            <a:r>
              <a:rPr lang="ru-RU" sz="1600" dirty="0">
                <a:solidFill>
                  <a:schemeClr val="accent1">
                    <a:lumMod val="75000"/>
                  </a:schemeClr>
                </a:solidFill>
              </a:rPr>
              <a:t/>
            </a:r>
            <a:br>
              <a:rPr lang="ru-RU" sz="1600" dirty="0">
                <a:solidFill>
                  <a:schemeClr val="accent1">
                    <a:lumMod val="75000"/>
                  </a:schemeClr>
                </a:solidFill>
              </a:rPr>
            </a:br>
            <a:r>
              <a:rPr lang="ru-RU" sz="1600" dirty="0" smtClean="0">
                <a:solidFill>
                  <a:schemeClr val="accent1">
                    <a:lumMod val="75000"/>
                  </a:schemeClr>
                </a:solidFill>
              </a:rPr>
              <a:t/>
            </a:r>
            <a:br>
              <a:rPr lang="ru-RU" sz="1600" dirty="0" smtClean="0">
                <a:solidFill>
                  <a:schemeClr val="accent1">
                    <a:lumMod val="75000"/>
                  </a:schemeClr>
                </a:solidFill>
              </a:rPr>
            </a:br>
            <a:r>
              <a:rPr lang="ru-RU" sz="1600" dirty="0">
                <a:solidFill>
                  <a:schemeClr val="accent1">
                    <a:lumMod val="75000"/>
                  </a:schemeClr>
                </a:solidFill>
              </a:rPr>
              <a:t/>
            </a:r>
            <a:br>
              <a:rPr lang="ru-RU" sz="1600" dirty="0">
                <a:solidFill>
                  <a:schemeClr val="accent1">
                    <a:lumMod val="75000"/>
                  </a:schemeClr>
                </a:solidFill>
              </a:rPr>
            </a:br>
            <a:r>
              <a:rPr lang="ru-RU" sz="1600" dirty="0" smtClean="0">
                <a:solidFill>
                  <a:schemeClr val="accent1">
                    <a:lumMod val="75000"/>
                  </a:schemeClr>
                </a:solidFill>
              </a:rPr>
              <a:t/>
            </a:r>
            <a:br>
              <a:rPr lang="ru-RU" sz="1600" dirty="0" smtClean="0">
                <a:solidFill>
                  <a:schemeClr val="accent1">
                    <a:lumMod val="75000"/>
                  </a:schemeClr>
                </a:solidFill>
              </a:rPr>
            </a:br>
            <a:r>
              <a:rPr lang="ru-RU" sz="1600" dirty="0">
                <a:solidFill>
                  <a:schemeClr val="accent1">
                    <a:lumMod val="75000"/>
                  </a:schemeClr>
                </a:solidFill>
              </a:rPr>
              <a:t/>
            </a:r>
            <a:br>
              <a:rPr lang="ru-RU" sz="1600" dirty="0">
                <a:solidFill>
                  <a:schemeClr val="accent1">
                    <a:lumMod val="75000"/>
                  </a:schemeClr>
                </a:solidFill>
              </a:rPr>
            </a:br>
            <a:r>
              <a:rPr lang="ru-RU" sz="1600" dirty="0" smtClean="0">
                <a:solidFill>
                  <a:schemeClr val="accent1">
                    <a:lumMod val="75000"/>
                  </a:schemeClr>
                </a:solidFill>
              </a:rPr>
              <a:t/>
            </a:r>
            <a:br>
              <a:rPr lang="ru-RU" sz="1600" dirty="0" smtClean="0">
                <a:solidFill>
                  <a:schemeClr val="accent1">
                    <a:lumMod val="75000"/>
                  </a:schemeClr>
                </a:solidFill>
              </a:rPr>
            </a:br>
            <a:r>
              <a:rPr lang="ru-RU" sz="1600" dirty="0">
                <a:solidFill>
                  <a:schemeClr val="accent1">
                    <a:lumMod val="75000"/>
                  </a:schemeClr>
                </a:solidFill>
              </a:rPr>
              <a:t/>
            </a:r>
            <a:br>
              <a:rPr lang="ru-RU" sz="1600" dirty="0">
                <a:solidFill>
                  <a:schemeClr val="accent1">
                    <a:lumMod val="75000"/>
                  </a:schemeClr>
                </a:solidFill>
              </a:rPr>
            </a:br>
            <a:r>
              <a:rPr lang="ru-RU" sz="1600" dirty="0" smtClean="0">
                <a:solidFill>
                  <a:schemeClr val="accent1">
                    <a:lumMod val="75000"/>
                  </a:schemeClr>
                </a:solidFill>
              </a:rPr>
              <a:t/>
            </a:r>
            <a:br>
              <a:rPr lang="ru-RU" sz="1600" dirty="0" smtClean="0">
                <a:solidFill>
                  <a:schemeClr val="accent1">
                    <a:lumMod val="75000"/>
                  </a:schemeClr>
                </a:solidFill>
              </a:rPr>
            </a:br>
            <a:r>
              <a:rPr lang="ru-RU" sz="1600" dirty="0">
                <a:solidFill>
                  <a:schemeClr val="accent1">
                    <a:lumMod val="75000"/>
                  </a:schemeClr>
                </a:solidFill>
              </a:rPr>
              <a:t/>
            </a:r>
            <a:br>
              <a:rPr lang="ru-RU" sz="1600" dirty="0">
                <a:solidFill>
                  <a:schemeClr val="accent1">
                    <a:lumMod val="75000"/>
                  </a:schemeClr>
                </a:solidFill>
              </a:rPr>
            </a:br>
            <a:r>
              <a:rPr lang="ru-RU" sz="1600" dirty="0" smtClean="0">
                <a:solidFill>
                  <a:schemeClr val="accent1">
                    <a:lumMod val="75000"/>
                  </a:schemeClr>
                </a:solidFill>
              </a:rPr>
              <a:t/>
            </a:r>
            <a:br>
              <a:rPr lang="ru-RU" sz="1600" dirty="0" smtClean="0">
                <a:solidFill>
                  <a:schemeClr val="accent1">
                    <a:lumMod val="75000"/>
                  </a:schemeClr>
                </a:solidFill>
              </a:rPr>
            </a:br>
            <a:r>
              <a:rPr lang="ru-RU" sz="1600" dirty="0">
                <a:solidFill>
                  <a:schemeClr val="accent1">
                    <a:lumMod val="75000"/>
                  </a:schemeClr>
                </a:solidFill>
              </a:rPr>
              <a:t/>
            </a:r>
            <a:br>
              <a:rPr lang="ru-RU" sz="1600" dirty="0">
                <a:solidFill>
                  <a:schemeClr val="accent1">
                    <a:lumMod val="75000"/>
                  </a:schemeClr>
                </a:solidFill>
              </a:rPr>
            </a:br>
            <a:r>
              <a:rPr lang="ru-RU" sz="1600" dirty="0" smtClean="0">
                <a:solidFill>
                  <a:schemeClr val="accent1">
                    <a:lumMod val="75000"/>
                  </a:schemeClr>
                </a:solidFill>
              </a:rPr>
              <a:t/>
            </a:r>
            <a:br>
              <a:rPr lang="ru-RU" sz="1600" dirty="0" smtClean="0">
                <a:solidFill>
                  <a:schemeClr val="accent1">
                    <a:lumMod val="75000"/>
                  </a:schemeClr>
                </a:solidFill>
              </a:rPr>
            </a:br>
            <a:r>
              <a:rPr lang="ru-RU" sz="1600" dirty="0">
                <a:solidFill>
                  <a:schemeClr val="accent1">
                    <a:lumMod val="75000"/>
                  </a:schemeClr>
                </a:solidFill>
              </a:rPr>
              <a:t/>
            </a:r>
            <a:br>
              <a:rPr lang="ru-RU" sz="1600" dirty="0">
                <a:solidFill>
                  <a:schemeClr val="accent1">
                    <a:lumMod val="75000"/>
                  </a:schemeClr>
                </a:solidFill>
              </a:rPr>
            </a:br>
            <a:r>
              <a:rPr lang="ru-RU" sz="1600" dirty="0" smtClean="0">
                <a:solidFill>
                  <a:schemeClr val="accent1">
                    <a:lumMod val="75000"/>
                  </a:schemeClr>
                </a:solidFill>
              </a:rPr>
              <a:t/>
            </a:r>
            <a:br>
              <a:rPr lang="ru-RU" sz="1600" dirty="0" smtClean="0">
                <a:solidFill>
                  <a:schemeClr val="accent1">
                    <a:lumMod val="75000"/>
                  </a:schemeClr>
                </a:solidFill>
              </a:rPr>
            </a:br>
            <a:r>
              <a:rPr lang="ru-RU" sz="1600" dirty="0">
                <a:solidFill>
                  <a:schemeClr val="accent1">
                    <a:lumMod val="75000"/>
                  </a:schemeClr>
                </a:solidFill>
              </a:rPr>
              <a:t/>
            </a:r>
            <a:br>
              <a:rPr lang="ru-RU" sz="1600" dirty="0">
                <a:solidFill>
                  <a:schemeClr val="accent1">
                    <a:lumMod val="75000"/>
                  </a:schemeClr>
                </a:solidFill>
              </a:rPr>
            </a:br>
            <a:r>
              <a:rPr lang="ru-RU" sz="1600" dirty="0" smtClean="0">
                <a:solidFill>
                  <a:schemeClr val="accent1">
                    <a:lumMod val="75000"/>
                  </a:schemeClr>
                </a:solidFill>
              </a:rPr>
              <a:t/>
            </a:r>
            <a:br>
              <a:rPr lang="ru-RU" sz="1600" dirty="0" smtClean="0">
                <a:solidFill>
                  <a:schemeClr val="accent1">
                    <a:lumMod val="75000"/>
                  </a:schemeClr>
                </a:solidFill>
              </a:rPr>
            </a:br>
            <a:r>
              <a:rPr lang="ru-RU" sz="1600" dirty="0">
                <a:solidFill>
                  <a:schemeClr val="accent1">
                    <a:lumMod val="75000"/>
                  </a:schemeClr>
                </a:solidFill>
              </a:rPr>
              <a:t/>
            </a:r>
            <a:br>
              <a:rPr lang="ru-RU" sz="1600" dirty="0">
                <a:solidFill>
                  <a:schemeClr val="accent1">
                    <a:lumMod val="75000"/>
                  </a:schemeClr>
                </a:solidFill>
              </a:rPr>
            </a:br>
            <a:r>
              <a:rPr lang="ru-RU" sz="1600" dirty="0" smtClean="0">
                <a:solidFill>
                  <a:schemeClr val="accent1">
                    <a:lumMod val="75000"/>
                  </a:schemeClr>
                </a:solidFill>
              </a:rPr>
              <a:t/>
            </a:r>
            <a:br>
              <a:rPr lang="ru-RU" sz="1600" dirty="0" smtClean="0">
                <a:solidFill>
                  <a:schemeClr val="accent1">
                    <a:lumMod val="75000"/>
                  </a:schemeClr>
                </a:solidFill>
              </a:rPr>
            </a:br>
            <a:r>
              <a:rPr lang="ru-RU" sz="1600" dirty="0">
                <a:solidFill>
                  <a:schemeClr val="accent1">
                    <a:lumMod val="75000"/>
                  </a:schemeClr>
                </a:solidFill>
              </a:rPr>
              <a:t/>
            </a:r>
            <a:br>
              <a:rPr lang="ru-RU" sz="1600" dirty="0">
                <a:solidFill>
                  <a:schemeClr val="accent1">
                    <a:lumMod val="75000"/>
                  </a:schemeClr>
                </a:solidFill>
              </a:rPr>
            </a:br>
            <a:r>
              <a:rPr lang="ru-RU" sz="1600" dirty="0" smtClean="0">
                <a:solidFill>
                  <a:schemeClr val="accent1">
                    <a:lumMod val="75000"/>
                  </a:schemeClr>
                </a:solidFill>
              </a:rPr>
              <a:t/>
            </a:r>
            <a:br>
              <a:rPr lang="ru-RU" sz="1600" dirty="0" smtClean="0">
                <a:solidFill>
                  <a:schemeClr val="accent1">
                    <a:lumMod val="75000"/>
                  </a:schemeClr>
                </a:solidFill>
              </a:rPr>
            </a:br>
            <a:r>
              <a:rPr lang="ru-RU" sz="1800" dirty="0" smtClean="0">
                <a:solidFill>
                  <a:schemeClr val="accent1">
                    <a:lumMod val="75000"/>
                  </a:schemeClr>
                </a:solidFill>
              </a:rPr>
              <a:t>2 </a:t>
            </a:r>
            <a:r>
              <a:rPr lang="ru-RU" sz="1800" dirty="0" err="1">
                <a:solidFill>
                  <a:schemeClr val="accent1">
                    <a:lumMod val="75000"/>
                  </a:schemeClr>
                </a:solidFill>
              </a:rPr>
              <a:t>грудня</a:t>
            </a:r>
            <a:r>
              <a:rPr lang="ru-RU" sz="1800" dirty="0">
                <a:solidFill>
                  <a:schemeClr val="accent1">
                    <a:lumMod val="75000"/>
                  </a:schemeClr>
                </a:solidFill>
              </a:rPr>
              <a:t> 2015 в </a:t>
            </a:r>
            <a:r>
              <a:rPr lang="ru-RU" sz="1800" dirty="0" err="1">
                <a:solidFill>
                  <a:schemeClr val="accent1">
                    <a:lumMod val="75000"/>
                  </a:schemeClr>
                </a:solidFill>
              </a:rPr>
              <a:t>Інформаційному</a:t>
            </a:r>
            <a:r>
              <a:rPr lang="ru-RU" sz="1800" dirty="0">
                <a:solidFill>
                  <a:schemeClr val="accent1">
                    <a:lumMod val="75000"/>
                  </a:schemeClr>
                </a:solidFill>
              </a:rPr>
              <a:t> </a:t>
            </a:r>
            <a:r>
              <a:rPr lang="ru-RU" sz="1800" dirty="0" err="1">
                <a:solidFill>
                  <a:schemeClr val="accent1">
                    <a:lumMod val="75000"/>
                  </a:schemeClr>
                </a:solidFill>
              </a:rPr>
              <a:t>центрі</a:t>
            </a:r>
            <a:r>
              <a:rPr lang="ru-RU" sz="1800" dirty="0">
                <a:solidFill>
                  <a:schemeClr val="accent1">
                    <a:lumMod val="75000"/>
                  </a:schemeClr>
                </a:solidFill>
              </a:rPr>
              <a:t> </a:t>
            </a:r>
            <a:r>
              <a:rPr lang="ru-RU" sz="1800" dirty="0" err="1">
                <a:solidFill>
                  <a:schemeClr val="accent1">
                    <a:lumMod val="75000"/>
                  </a:schemeClr>
                </a:solidFill>
              </a:rPr>
              <a:t>Європейського</a:t>
            </a:r>
            <a:r>
              <a:rPr lang="ru-RU" sz="1800" dirty="0">
                <a:solidFill>
                  <a:schemeClr val="accent1">
                    <a:lumMod val="75000"/>
                  </a:schemeClr>
                </a:solidFill>
              </a:rPr>
              <a:t> Союзу ХНЕУ </a:t>
            </a:r>
            <a:r>
              <a:rPr lang="ru-RU" sz="1800" dirty="0" err="1">
                <a:solidFill>
                  <a:schemeClr val="accent1">
                    <a:lumMod val="75000"/>
                  </a:schemeClr>
                </a:solidFill>
              </a:rPr>
              <a:t>ім</a:t>
            </a:r>
            <a:r>
              <a:rPr lang="ru-RU" sz="1800" dirty="0">
                <a:solidFill>
                  <a:schemeClr val="accent1">
                    <a:lumMod val="75000"/>
                  </a:schemeClr>
                </a:solidFill>
              </a:rPr>
              <a:t>. Семена </a:t>
            </a:r>
            <a:r>
              <a:rPr lang="ru-RU" sz="1800" dirty="0" err="1">
                <a:solidFill>
                  <a:schemeClr val="accent1">
                    <a:lumMod val="75000"/>
                  </a:schemeClr>
                </a:solidFill>
              </a:rPr>
              <a:t>Кузнеця</a:t>
            </a:r>
            <a:r>
              <a:rPr lang="ru-RU" sz="1800" dirty="0">
                <a:solidFill>
                  <a:schemeClr val="accent1">
                    <a:lumMod val="75000"/>
                  </a:schemeClr>
                </a:solidFill>
              </a:rPr>
              <a:t> </a:t>
            </a:r>
            <a:r>
              <a:rPr lang="ru-RU" sz="1800" dirty="0" err="1">
                <a:solidFill>
                  <a:schemeClr val="accent1">
                    <a:lumMod val="75000"/>
                  </a:schemeClr>
                </a:solidFill>
              </a:rPr>
              <a:t>відбулася</a:t>
            </a:r>
            <a:r>
              <a:rPr lang="ru-RU" sz="1800" dirty="0">
                <a:solidFill>
                  <a:schemeClr val="accent1">
                    <a:lumMod val="75000"/>
                  </a:schemeClr>
                </a:solidFill>
              </a:rPr>
              <a:t> </a:t>
            </a:r>
            <a:r>
              <a:rPr lang="ru-RU" sz="1800" dirty="0" err="1">
                <a:solidFill>
                  <a:schemeClr val="accent1">
                    <a:lumMod val="75000"/>
                  </a:schemeClr>
                </a:solidFill>
              </a:rPr>
              <a:t>презентація</a:t>
            </a:r>
            <a:r>
              <a:rPr lang="ru-RU" sz="1800" dirty="0">
                <a:solidFill>
                  <a:schemeClr val="accent1">
                    <a:lumMod val="75000"/>
                  </a:schemeClr>
                </a:solidFill>
              </a:rPr>
              <a:t> </a:t>
            </a:r>
            <a:r>
              <a:rPr lang="ru-RU" sz="1800" dirty="0" err="1">
                <a:solidFill>
                  <a:schemeClr val="accent1">
                    <a:lumMod val="75000"/>
                  </a:schemeClr>
                </a:solidFill>
              </a:rPr>
              <a:t>французького</a:t>
            </a:r>
            <a:r>
              <a:rPr lang="ru-RU" sz="1800" dirty="0">
                <a:solidFill>
                  <a:schemeClr val="accent1">
                    <a:lumMod val="75000"/>
                  </a:schemeClr>
                </a:solidFill>
              </a:rPr>
              <a:t> агентства </a:t>
            </a:r>
            <a:r>
              <a:rPr lang="ru-RU" sz="1800" dirty="0" err="1">
                <a:solidFill>
                  <a:schemeClr val="accent1">
                    <a:lumMod val="75000"/>
                  </a:schemeClr>
                </a:solidFill>
              </a:rPr>
              <a:t>Кампюс</a:t>
            </a:r>
            <a:r>
              <a:rPr lang="ru-RU" sz="1800" dirty="0">
                <a:solidFill>
                  <a:schemeClr val="accent1">
                    <a:lumMod val="75000"/>
                  </a:schemeClr>
                </a:solidFill>
              </a:rPr>
              <a:t> Франс </a:t>
            </a:r>
            <a:r>
              <a:rPr lang="ru-RU" sz="1800" dirty="0" err="1">
                <a:solidFill>
                  <a:schemeClr val="accent1">
                    <a:lumMod val="75000"/>
                  </a:schemeClr>
                </a:solidFill>
              </a:rPr>
              <a:t>України</a:t>
            </a:r>
            <a:r>
              <a:rPr lang="ru-RU" sz="1800" dirty="0">
                <a:solidFill>
                  <a:schemeClr val="accent1">
                    <a:lumMod val="75000"/>
                  </a:schemeClr>
                </a:solidFill>
              </a:rPr>
              <a:t> (</a:t>
            </a:r>
            <a:r>
              <a:rPr lang="en-US" sz="1800" dirty="0">
                <a:solidFill>
                  <a:schemeClr val="accent1">
                    <a:lumMod val="75000"/>
                  </a:schemeClr>
                </a:solidFill>
              </a:rPr>
              <a:t>Campus France Ukraine).</a:t>
            </a:r>
            <a:br>
              <a:rPr lang="en-US" sz="1800" dirty="0">
                <a:solidFill>
                  <a:schemeClr val="accent1">
                    <a:lumMod val="75000"/>
                  </a:schemeClr>
                </a:solidFill>
              </a:rPr>
            </a:br>
            <a:endParaRPr lang="ru-RU" sz="1800" dirty="0">
              <a:solidFill>
                <a:schemeClr val="accent1">
                  <a:lumMod val="75000"/>
                </a:schemeClr>
              </a:solidFill>
            </a:endParaRPr>
          </a:p>
        </p:txBody>
      </p:sp>
      <p:pic>
        <p:nvPicPr>
          <p:cNvPr id="5" name="Объект 4"/>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539552" y="836712"/>
            <a:ext cx="4224470" cy="31683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Объект 5"/>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5292080" y="2708920"/>
            <a:ext cx="2842394" cy="21317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724128" y="476672"/>
            <a:ext cx="2651787" cy="19888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7345652"/>
      </p:ext>
    </p:extLst>
  </p:cSld>
  <p:clrMapOvr>
    <a:masterClrMapping/>
  </p:clrMapOvr>
  <mc:AlternateContent xmlns:mc="http://schemas.openxmlformats.org/markup-compatibility/2006">
    <mc:Choice xmlns:p14="http://schemas.microsoft.com/office/powerpoint/2010/main" Requires="p14">
      <p:transition spd="slow" p14:dur="2000" advTm="9607"/>
    </mc:Choice>
    <mc:Fallback>
      <p:transition spd="slow" advTm="96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107504" y="980728"/>
            <a:ext cx="5472609" cy="576064"/>
          </a:xfrm>
        </p:spPr>
        <p:txBody>
          <a:bodyPr/>
          <a:lstStyle/>
          <a:p>
            <a:endParaRPr lang="uk-UA" sz="1600" dirty="0" smtClean="0">
              <a:solidFill>
                <a:schemeClr val="accent1">
                  <a:lumMod val="75000"/>
                </a:schemeClr>
              </a:solidFill>
            </a:endParaRPr>
          </a:p>
          <a:p>
            <a:endParaRPr lang="uk-UA" sz="1600" dirty="0">
              <a:solidFill>
                <a:schemeClr val="accent1">
                  <a:lumMod val="75000"/>
                </a:schemeClr>
              </a:solidFill>
            </a:endParaRPr>
          </a:p>
          <a:p>
            <a:endParaRPr lang="uk-UA" sz="1600" dirty="0" smtClean="0">
              <a:solidFill>
                <a:schemeClr val="accent1">
                  <a:lumMod val="75000"/>
                </a:schemeClr>
              </a:solidFill>
            </a:endParaRPr>
          </a:p>
          <a:p>
            <a:endParaRPr lang="uk-UA" sz="1600" dirty="0">
              <a:solidFill>
                <a:schemeClr val="accent1">
                  <a:lumMod val="75000"/>
                </a:schemeClr>
              </a:solidFill>
            </a:endParaRPr>
          </a:p>
          <a:p>
            <a:endParaRPr lang="uk-UA" sz="1600" dirty="0" smtClean="0">
              <a:solidFill>
                <a:schemeClr val="accent1">
                  <a:lumMod val="75000"/>
                </a:schemeClr>
              </a:solidFill>
            </a:endParaRPr>
          </a:p>
          <a:p>
            <a:endParaRPr lang="uk-UA" sz="1600" dirty="0" smtClean="0">
              <a:solidFill>
                <a:schemeClr val="accent1">
                  <a:lumMod val="75000"/>
                </a:schemeClr>
              </a:solidFill>
            </a:endParaRPr>
          </a:p>
          <a:p>
            <a:endParaRPr lang="uk-UA" sz="1600" dirty="0">
              <a:solidFill>
                <a:schemeClr val="accent1">
                  <a:lumMod val="75000"/>
                </a:schemeClr>
              </a:solidFill>
            </a:endParaRPr>
          </a:p>
          <a:p>
            <a:endParaRPr lang="uk-UA" sz="1600" dirty="0" smtClean="0">
              <a:solidFill>
                <a:schemeClr val="accent1">
                  <a:lumMod val="75000"/>
                </a:schemeClr>
              </a:solidFill>
            </a:endParaRPr>
          </a:p>
          <a:p>
            <a:endParaRPr lang="uk-UA" sz="1600" dirty="0">
              <a:solidFill>
                <a:schemeClr val="accent1">
                  <a:lumMod val="75000"/>
                </a:schemeClr>
              </a:solidFill>
            </a:endParaRPr>
          </a:p>
          <a:p>
            <a:endParaRPr lang="uk-UA" sz="1600" dirty="0" smtClean="0">
              <a:solidFill>
                <a:schemeClr val="accent1">
                  <a:lumMod val="75000"/>
                </a:schemeClr>
              </a:solidFill>
            </a:endParaRPr>
          </a:p>
          <a:p>
            <a:endParaRPr lang="uk-UA" sz="1600" dirty="0">
              <a:solidFill>
                <a:schemeClr val="accent1">
                  <a:lumMod val="75000"/>
                </a:schemeClr>
              </a:solidFill>
            </a:endParaRPr>
          </a:p>
          <a:p>
            <a:endParaRPr lang="uk-UA" sz="1600" dirty="0" smtClean="0">
              <a:solidFill>
                <a:schemeClr val="accent1">
                  <a:lumMod val="75000"/>
                </a:schemeClr>
              </a:solidFill>
            </a:endParaRPr>
          </a:p>
          <a:p>
            <a:endParaRPr lang="uk-UA" sz="1600" dirty="0" smtClean="0">
              <a:solidFill>
                <a:schemeClr val="accent1">
                  <a:lumMod val="75000"/>
                </a:schemeClr>
              </a:solidFill>
            </a:endParaRPr>
          </a:p>
          <a:p>
            <a:endParaRPr lang="uk-UA" sz="1600" dirty="0">
              <a:solidFill>
                <a:schemeClr val="accent1">
                  <a:lumMod val="75000"/>
                </a:schemeClr>
              </a:solidFill>
            </a:endParaRPr>
          </a:p>
          <a:p>
            <a:endParaRPr lang="uk-UA" sz="1600" dirty="0" smtClean="0">
              <a:solidFill>
                <a:schemeClr val="accent1">
                  <a:lumMod val="75000"/>
                </a:schemeClr>
              </a:solidFill>
            </a:endParaRPr>
          </a:p>
          <a:p>
            <a:endParaRPr lang="uk-UA" sz="1600" dirty="0">
              <a:solidFill>
                <a:schemeClr val="accent1">
                  <a:lumMod val="75000"/>
                </a:schemeClr>
              </a:solidFill>
            </a:endParaRPr>
          </a:p>
          <a:p>
            <a:endParaRPr lang="uk-UA" sz="1600" dirty="0" smtClean="0">
              <a:solidFill>
                <a:schemeClr val="accent1">
                  <a:lumMod val="75000"/>
                </a:schemeClr>
              </a:solidFill>
            </a:endParaRPr>
          </a:p>
          <a:p>
            <a:endParaRPr lang="uk-UA" sz="1600" dirty="0">
              <a:solidFill>
                <a:schemeClr val="accent1">
                  <a:lumMod val="75000"/>
                </a:schemeClr>
              </a:solidFill>
            </a:endParaRPr>
          </a:p>
          <a:p>
            <a:endParaRPr lang="uk-UA" sz="1600" dirty="0" smtClean="0">
              <a:solidFill>
                <a:schemeClr val="accent1">
                  <a:lumMod val="75000"/>
                </a:schemeClr>
              </a:solidFill>
            </a:endParaRPr>
          </a:p>
          <a:p>
            <a:endParaRPr lang="uk-UA" sz="1600" dirty="0" smtClean="0">
              <a:solidFill>
                <a:schemeClr val="accent1">
                  <a:lumMod val="75000"/>
                </a:schemeClr>
              </a:solidFill>
            </a:endParaRPr>
          </a:p>
          <a:p>
            <a:endParaRPr lang="uk-UA" sz="1600" dirty="0">
              <a:solidFill>
                <a:schemeClr val="accent1">
                  <a:lumMod val="75000"/>
                </a:schemeClr>
              </a:solidFill>
            </a:endParaRPr>
          </a:p>
          <a:p>
            <a:endParaRPr lang="uk-UA" sz="1600" dirty="0" smtClean="0">
              <a:solidFill>
                <a:schemeClr val="accent1">
                  <a:lumMod val="75000"/>
                </a:schemeClr>
              </a:solidFill>
            </a:endParaRPr>
          </a:p>
          <a:p>
            <a:endParaRPr lang="uk-UA" sz="1600" dirty="0">
              <a:solidFill>
                <a:schemeClr val="accent1">
                  <a:lumMod val="75000"/>
                </a:schemeClr>
              </a:solidFill>
            </a:endParaRPr>
          </a:p>
          <a:p>
            <a:endParaRPr lang="uk-UA" sz="1600" dirty="0" smtClean="0">
              <a:solidFill>
                <a:schemeClr val="accent1">
                  <a:lumMod val="75000"/>
                </a:schemeClr>
              </a:solidFill>
            </a:endParaRPr>
          </a:p>
          <a:p>
            <a:endParaRPr lang="uk-UA" sz="1600" dirty="0">
              <a:solidFill>
                <a:schemeClr val="accent1">
                  <a:lumMod val="75000"/>
                </a:schemeClr>
              </a:solidFill>
            </a:endParaRPr>
          </a:p>
          <a:p>
            <a:endParaRPr lang="uk-UA" sz="1600" dirty="0" smtClean="0">
              <a:solidFill>
                <a:schemeClr val="accent1">
                  <a:lumMod val="75000"/>
                </a:schemeClr>
              </a:solidFill>
            </a:endParaRPr>
          </a:p>
          <a:p>
            <a:endParaRPr lang="uk-UA" sz="1600" dirty="0">
              <a:solidFill>
                <a:schemeClr val="accent1">
                  <a:lumMod val="75000"/>
                </a:schemeClr>
              </a:solidFill>
            </a:endParaRPr>
          </a:p>
          <a:p>
            <a:endParaRPr lang="uk-UA" sz="1600" dirty="0" smtClean="0">
              <a:solidFill>
                <a:schemeClr val="accent1">
                  <a:lumMod val="75000"/>
                </a:schemeClr>
              </a:solidFill>
            </a:endParaRPr>
          </a:p>
          <a:p>
            <a:endParaRPr lang="uk-UA" sz="1600" dirty="0">
              <a:solidFill>
                <a:schemeClr val="accent1">
                  <a:lumMod val="75000"/>
                </a:schemeClr>
              </a:solidFill>
            </a:endParaRPr>
          </a:p>
          <a:p>
            <a:endParaRPr lang="uk-UA" sz="1600" dirty="0">
              <a:solidFill>
                <a:schemeClr val="accent1">
                  <a:lumMod val="75000"/>
                </a:schemeClr>
              </a:solidFill>
            </a:endParaRPr>
          </a:p>
          <a:p>
            <a:pPr algn="l"/>
            <a:r>
              <a:rPr lang="uk-UA" sz="1600" dirty="0" smtClean="0">
                <a:solidFill>
                  <a:schemeClr val="accent1">
                    <a:lumMod val="75000"/>
                  </a:schemeClr>
                </a:solidFill>
              </a:rPr>
              <a:t>Нагородження переможців                       Журі</a:t>
            </a:r>
            <a:endParaRPr lang="ru-RU" sz="1600" dirty="0">
              <a:solidFill>
                <a:schemeClr val="accent1">
                  <a:lumMod val="75000"/>
                </a:schemeClr>
              </a:solidFill>
            </a:endParaRPr>
          </a:p>
          <a:p>
            <a:r>
              <a:rPr lang="uk-UA" sz="1600" dirty="0" smtClean="0">
                <a:solidFill>
                  <a:schemeClr val="accent1">
                    <a:lumMod val="75000"/>
                  </a:schemeClr>
                </a:solidFill>
              </a:rPr>
              <a:t>    </a:t>
            </a:r>
            <a:endParaRPr lang="ru-RU" sz="1600" dirty="0">
              <a:solidFill>
                <a:schemeClr val="accent1">
                  <a:lumMod val="75000"/>
                </a:schemeClr>
              </a:solidFill>
            </a:endParaRPr>
          </a:p>
        </p:txBody>
      </p:sp>
      <p:sp>
        <p:nvSpPr>
          <p:cNvPr id="4" name="Текст 3"/>
          <p:cNvSpPr>
            <a:spLocks noGrp="1"/>
          </p:cNvSpPr>
          <p:nvPr>
            <p:ph type="body" sz="quarter" idx="3"/>
          </p:nvPr>
        </p:nvSpPr>
        <p:spPr>
          <a:xfrm>
            <a:off x="6084168" y="734224"/>
            <a:ext cx="2808312" cy="537240"/>
          </a:xfrm>
        </p:spPr>
        <p:txBody>
          <a:bodyPr/>
          <a:lstStyle/>
          <a:p>
            <a:r>
              <a:rPr lang="uk-UA" sz="1600" dirty="0" smtClean="0">
                <a:solidFill>
                  <a:schemeClr val="accent1">
                    <a:lumMod val="75000"/>
                  </a:schemeClr>
                </a:solidFill>
              </a:rPr>
              <a:t>Пошуки </a:t>
            </a:r>
            <a:r>
              <a:rPr lang="uk-UA" sz="1600" dirty="0">
                <a:solidFill>
                  <a:schemeClr val="accent1">
                    <a:lumMod val="75000"/>
                  </a:schemeClr>
                </a:solidFill>
              </a:rPr>
              <a:t>вірної відповіді</a:t>
            </a:r>
            <a:endParaRPr lang="ru-RU" sz="1600" dirty="0">
              <a:solidFill>
                <a:schemeClr val="accent1">
                  <a:lumMod val="75000"/>
                </a:schemeClr>
              </a:solidFill>
            </a:endParaRPr>
          </a:p>
        </p:txBody>
      </p:sp>
      <p:sp>
        <p:nvSpPr>
          <p:cNvPr id="6" name="Заголовок 5"/>
          <p:cNvSpPr>
            <a:spLocks noGrp="1"/>
          </p:cNvSpPr>
          <p:nvPr>
            <p:ph type="title"/>
          </p:nvPr>
        </p:nvSpPr>
        <p:spPr>
          <a:xfrm>
            <a:off x="395536" y="3501008"/>
            <a:ext cx="8424935" cy="3024336"/>
          </a:xfrm>
        </p:spPr>
        <p:txBody>
          <a:bodyPr/>
          <a:lstStyle/>
          <a:p>
            <a:pPr marL="0" indent="0" algn="ctr">
              <a:buNone/>
            </a:pPr>
            <a:r>
              <a:rPr lang="uk-UA" sz="1600" dirty="0">
                <a:solidFill>
                  <a:schemeClr val="accent1">
                    <a:lumMod val="75000"/>
                  </a:schemeClr>
                </a:solidFill>
                <a:effectLst/>
                <a:latin typeface="+mn-lt"/>
              </a:rPr>
              <a:t> </a:t>
            </a:r>
            <a:r>
              <a:rPr lang="uk-UA" sz="1600" dirty="0">
                <a:solidFill>
                  <a:schemeClr val="bg2">
                    <a:lumMod val="50000"/>
                  </a:schemeClr>
                </a:solidFill>
                <a:effectLst/>
                <a:latin typeface="+mn-lt"/>
              </a:rPr>
              <a:t>«Вивчай Європу – змінюй Україну</a:t>
            </a:r>
            <a:r>
              <a:rPr lang="uk-UA" sz="1600" dirty="0" smtClean="0">
                <a:solidFill>
                  <a:schemeClr val="bg2">
                    <a:lumMod val="50000"/>
                  </a:schemeClr>
                </a:solidFill>
                <a:effectLst/>
                <a:latin typeface="+mn-lt"/>
              </a:rPr>
              <a:t>»</a:t>
            </a:r>
            <a:br>
              <a:rPr lang="uk-UA" sz="1600" dirty="0" smtClean="0">
                <a:solidFill>
                  <a:schemeClr val="bg2">
                    <a:lumMod val="50000"/>
                  </a:schemeClr>
                </a:solidFill>
                <a:effectLst/>
                <a:latin typeface="+mn-lt"/>
              </a:rPr>
            </a:br>
            <a:r>
              <a:rPr lang="uk-UA" sz="1600" dirty="0" smtClean="0">
                <a:solidFill>
                  <a:schemeClr val="accent1">
                    <a:lumMod val="75000"/>
                  </a:schemeClr>
                </a:solidFill>
                <a:effectLst/>
                <a:latin typeface="+mn-lt"/>
              </a:rPr>
              <a:t/>
            </a:r>
            <a:br>
              <a:rPr lang="uk-UA" sz="1600" dirty="0" smtClean="0">
                <a:solidFill>
                  <a:schemeClr val="accent1">
                    <a:lumMod val="75000"/>
                  </a:schemeClr>
                </a:solidFill>
                <a:effectLst/>
                <a:latin typeface="+mn-lt"/>
              </a:rPr>
            </a:br>
            <a:r>
              <a:rPr lang="uk-UA" sz="1600" dirty="0" smtClean="0">
                <a:solidFill>
                  <a:schemeClr val="accent1">
                    <a:lumMod val="75000"/>
                  </a:schemeClr>
                </a:solidFill>
                <a:effectLst/>
                <a:latin typeface="+mn-lt"/>
              </a:rPr>
              <a:t>29 </a:t>
            </a:r>
            <a:r>
              <a:rPr lang="uk-UA" sz="1600" dirty="0">
                <a:solidFill>
                  <a:schemeClr val="accent1">
                    <a:lumMod val="75000"/>
                  </a:schemeClr>
                </a:solidFill>
                <a:effectLst/>
                <a:latin typeface="+mn-lt"/>
              </a:rPr>
              <a:t>квітня 2015 року відбувся Харківський місцевий етап Всеукраїнського молодіжного чемпіонату з брейн-рингу «Вивчай Європу – змінюй Україну», організований Представництвом Європейського Союзу в Україні та Інформаційним центром Європейського Союзу Харківського національного економічного університету ім. Семена </a:t>
            </a:r>
            <a:r>
              <a:rPr lang="uk-UA" sz="1600" dirty="0" err="1">
                <a:solidFill>
                  <a:schemeClr val="accent1">
                    <a:lumMod val="75000"/>
                  </a:schemeClr>
                </a:solidFill>
                <a:effectLst/>
                <a:latin typeface="+mn-lt"/>
              </a:rPr>
              <a:t>Кузнеця</a:t>
            </a:r>
            <a:r>
              <a:rPr lang="uk-UA" sz="1600" dirty="0">
                <a:solidFill>
                  <a:schemeClr val="accent1">
                    <a:lumMod val="75000"/>
                  </a:schemeClr>
                </a:solidFill>
                <a:effectLst/>
                <a:latin typeface="+mn-lt"/>
              </a:rPr>
              <a:t>.</a:t>
            </a:r>
            <a:r>
              <a:rPr lang="ru-RU" sz="1600" dirty="0">
                <a:solidFill>
                  <a:schemeClr val="accent1">
                    <a:lumMod val="75000"/>
                  </a:schemeClr>
                </a:solidFill>
                <a:effectLst/>
                <a:latin typeface="+mn-lt"/>
              </a:rPr>
              <a:t/>
            </a:r>
            <a:br>
              <a:rPr lang="ru-RU" sz="1600" dirty="0">
                <a:solidFill>
                  <a:schemeClr val="accent1">
                    <a:lumMod val="75000"/>
                  </a:schemeClr>
                </a:solidFill>
                <a:effectLst/>
                <a:latin typeface="+mn-lt"/>
              </a:rPr>
            </a:br>
            <a:r>
              <a:rPr lang="uk-UA" sz="1600" dirty="0">
                <a:solidFill>
                  <a:schemeClr val="accent1">
                    <a:lumMod val="75000"/>
                  </a:schemeClr>
                </a:solidFill>
                <a:effectLst/>
                <a:latin typeface="+mn-lt"/>
              </a:rPr>
              <a:t>	</a:t>
            </a:r>
            <a:r>
              <a:rPr lang="uk-UA" sz="1600" dirty="0" smtClean="0">
                <a:solidFill>
                  <a:schemeClr val="accent1">
                    <a:lumMod val="75000"/>
                  </a:schemeClr>
                </a:solidFill>
                <a:effectLst/>
                <a:latin typeface="+mn-lt"/>
              </a:rPr>
              <a:t/>
            </a:r>
            <a:br>
              <a:rPr lang="uk-UA" sz="1600" dirty="0" smtClean="0">
                <a:solidFill>
                  <a:schemeClr val="accent1">
                    <a:lumMod val="75000"/>
                  </a:schemeClr>
                </a:solidFill>
                <a:effectLst/>
                <a:latin typeface="+mn-lt"/>
              </a:rPr>
            </a:br>
            <a:r>
              <a:rPr lang="uk-UA" sz="1600" dirty="0" smtClean="0">
                <a:solidFill>
                  <a:schemeClr val="accent1">
                    <a:lumMod val="75000"/>
                  </a:schemeClr>
                </a:solidFill>
                <a:effectLst/>
                <a:latin typeface="+mn-lt"/>
              </a:rPr>
              <a:t>В </a:t>
            </a:r>
            <a:r>
              <a:rPr lang="uk-UA" sz="1600" dirty="0">
                <a:solidFill>
                  <a:schemeClr val="accent1">
                    <a:lumMod val="75000"/>
                  </a:schemeClr>
                </a:solidFill>
                <a:effectLst/>
                <a:latin typeface="+mn-lt"/>
              </a:rPr>
              <a:t>змаганні взяли участь 11 команд – 7 студентських та 4 шкільних, які показали настільки гарне знання європейської історії, економіки та культури.</a:t>
            </a:r>
            <a:r>
              <a:rPr lang="ru-RU" dirty="0">
                <a:effectLst/>
              </a:rPr>
              <a:t/>
            </a:r>
            <a:br>
              <a:rPr lang="ru-RU" dirty="0">
                <a:effectLst/>
              </a:rPr>
            </a:br>
            <a:endParaRPr lang="ru-RU" dirty="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79512" y="1268760"/>
            <a:ext cx="2731245" cy="1822862"/>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Рисунок 7" descr="C:\Users\user\Desktop\IMG_521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1268760"/>
            <a:ext cx="2806953" cy="1822450"/>
          </a:xfrm>
          <a:prstGeom prst="rect">
            <a:avLst/>
          </a:prstGeom>
          <a:noFill/>
          <a:ln>
            <a:noFill/>
          </a:ln>
          <a:effectLst>
            <a:glow rad="63500">
              <a:schemeClr val="accent1">
                <a:satMod val="175000"/>
                <a:alpha val="40000"/>
              </a:schemeClr>
            </a:glow>
          </a:effectLst>
        </p:spPr>
      </p:pic>
      <p:pic>
        <p:nvPicPr>
          <p:cNvPr id="1027" name="Picture 3"/>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bwMode="auto">
          <a:xfrm>
            <a:off x="6156176" y="1283905"/>
            <a:ext cx="2736304" cy="1826185"/>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314529646"/>
      </p:ext>
    </p:extLst>
  </p:cSld>
  <p:clrMapOvr>
    <a:masterClrMapping/>
  </p:clrMapOvr>
  <mc:AlternateContent xmlns:mc="http://schemas.openxmlformats.org/markup-compatibility/2006">
    <mc:Choice xmlns:p14="http://schemas.microsoft.com/office/powerpoint/2010/main" Requires="p14">
      <p:transition spd="slow" p14:dur="2000" advTm="16331"/>
    </mc:Choice>
    <mc:Fallback>
      <p:transition spd="slow" advTm="163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circle(in)">
                                      <p:cBhvr>
                                        <p:cTn id="14" dur="20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circle(in)">
                                      <p:cBhvr>
                                        <p:cTn id="24"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1920" y="3645024"/>
            <a:ext cx="5040560" cy="2880320"/>
          </a:xfrm>
        </p:spPr>
        <p:txBody>
          <a:bodyPr/>
          <a:lstStyle/>
          <a:p>
            <a:pPr marL="0" indent="0">
              <a:buNone/>
            </a:pPr>
            <a:r>
              <a:rPr lang="ru-RU" sz="1600" dirty="0">
                <a:solidFill>
                  <a:schemeClr val="accent1">
                    <a:lumMod val="75000"/>
                  </a:schemeClr>
                </a:solidFill>
              </a:rPr>
              <a:t/>
            </a:r>
            <a:br>
              <a:rPr lang="ru-RU" sz="1600" dirty="0">
                <a:solidFill>
                  <a:schemeClr val="accent1">
                    <a:lumMod val="75000"/>
                  </a:schemeClr>
                </a:solidFill>
              </a:rPr>
            </a:br>
            <a:r>
              <a:rPr lang="ru-RU" sz="1600" dirty="0" smtClean="0">
                <a:solidFill>
                  <a:schemeClr val="accent1">
                    <a:lumMod val="75000"/>
                  </a:schemeClr>
                </a:solidFill>
              </a:rPr>
              <a:t/>
            </a:r>
            <a:br>
              <a:rPr lang="ru-RU" sz="1600" dirty="0" smtClean="0">
                <a:solidFill>
                  <a:schemeClr val="accent1">
                    <a:lumMod val="75000"/>
                  </a:schemeClr>
                </a:solidFill>
              </a:rPr>
            </a:br>
            <a:r>
              <a:rPr lang="ru-RU" sz="1800" dirty="0" err="1" smtClean="0">
                <a:solidFill>
                  <a:schemeClr val="accent1">
                    <a:lumMod val="75000"/>
                  </a:schemeClr>
                </a:solidFill>
              </a:rPr>
              <a:t>Інформаційний</a:t>
            </a:r>
            <a:r>
              <a:rPr lang="ru-RU" sz="1800" dirty="0" smtClean="0">
                <a:solidFill>
                  <a:schemeClr val="accent1">
                    <a:lumMod val="75000"/>
                  </a:schemeClr>
                </a:solidFill>
              </a:rPr>
              <a:t> </a:t>
            </a:r>
            <a:r>
              <a:rPr lang="ru-RU" sz="1800" dirty="0">
                <a:solidFill>
                  <a:schemeClr val="accent1">
                    <a:lumMod val="75000"/>
                  </a:schemeClr>
                </a:solidFill>
              </a:rPr>
              <a:t>центр </a:t>
            </a:r>
            <a:r>
              <a:rPr lang="ru-RU" sz="1800" dirty="0" err="1">
                <a:solidFill>
                  <a:schemeClr val="accent1">
                    <a:lumMod val="75000"/>
                  </a:schemeClr>
                </a:solidFill>
              </a:rPr>
              <a:t>Європейського</a:t>
            </a:r>
            <a:r>
              <a:rPr lang="ru-RU" sz="1800" dirty="0">
                <a:solidFill>
                  <a:schemeClr val="accent1">
                    <a:lumMod val="75000"/>
                  </a:schemeClr>
                </a:solidFill>
              </a:rPr>
              <a:t> Союзу ХНЕУ </a:t>
            </a:r>
            <a:r>
              <a:rPr lang="ru-RU" sz="1800" dirty="0" err="1">
                <a:solidFill>
                  <a:schemeClr val="accent1">
                    <a:lumMod val="75000"/>
                  </a:schemeClr>
                </a:solidFill>
              </a:rPr>
              <a:t>ім</a:t>
            </a:r>
            <a:r>
              <a:rPr lang="ru-RU" sz="1800" dirty="0">
                <a:solidFill>
                  <a:schemeClr val="accent1">
                    <a:lumMod val="75000"/>
                  </a:schemeClr>
                </a:solidFill>
              </a:rPr>
              <a:t>. С. </a:t>
            </a:r>
            <a:r>
              <a:rPr lang="ru-RU" sz="1800" dirty="0" err="1">
                <a:solidFill>
                  <a:schemeClr val="accent1">
                    <a:lumMod val="75000"/>
                  </a:schemeClr>
                </a:solidFill>
              </a:rPr>
              <a:t>Кузнеця</a:t>
            </a:r>
            <a:r>
              <a:rPr lang="ru-RU" sz="1800" dirty="0">
                <a:solidFill>
                  <a:schemeClr val="accent1">
                    <a:lumMod val="75000"/>
                  </a:schemeClr>
                </a:solidFill>
              </a:rPr>
              <a:t> взяв участь у </a:t>
            </a:r>
            <a:r>
              <a:rPr lang="ru-RU" sz="1800" dirty="0" err="1">
                <a:solidFill>
                  <a:schemeClr val="accent1">
                    <a:lumMod val="75000"/>
                  </a:schemeClr>
                </a:solidFill>
              </a:rPr>
              <a:t>Першому</a:t>
            </a:r>
            <a:r>
              <a:rPr lang="ru-RU" sz="1800" dirty="0">
                <a:solidFill>
                  <a:schemeClr val="accent1">
                    <a:lumMod val="75000"/>
                  </a:schemeClr>
                </a:solidFill>
              </a:rPr>
              <a:t> </a:t>
            </a:r>
            <a:r>
              <a:rPr lang="ru-RU" sz="1800" dirty="0" err="1">
                <a:solidFill>
                  <a:schemeClr val="accent1">
                    <a:lumMod val="75000"/>
                  </a:schemeClr>
                </a:solidFill>
              </a:rPr>
              <a:t>регіональний</a:t>
            </a:r>
            <a:r>
              <a:rPr lang="ru-RU" sz="1800" dirty="0">
                <a:solidFill>
                  <a:schemeClr val="accent1">
                    <a:lumMod val="75000"/>
                  </a:schemeClr>
                </a:solidFill>
              </a:rPr>
              <a:t> </a:t>
            </a:r>
            <a:r>
              <a:rPr lang="ru-RU" sz="1800" dirty="0" err="1">
                <a:solidFill>
                  <a:schemeClr val="accent1">
                    <a:lumMod val="75000"/>
                  </a:schemeClr>
                </a:solidFill>
              </a:rPr>
              <a:t>форумі</a:t>
            </a:r>
            <a:r>
              <a:rPr lang="ru-RU" sz="1800" dirty="0">
                <a:solidFill>
                  <a:schemeClr val="accent1">
                    <a:lumMod val="75000"/>
                  </a:schemeClr>
                </a:solidFill>
              </a:rPr>
              <a:t> </a:t>
            </a:r>
            <a:r>
              <a:rPr lang="ru-RU" sz="1800" dirty="0" err="1">
                <a:solidFill>
                  <a:schemeClr val="accent1">
                    <a:lumMod val="75000"/>
                  </a:schemeClr>
                </a:solidFill>
              </a:rPr>
              <a:t>можливостей</a:t>
            </a:r>
            <a:r>
              <a:rPr lang="ru-RU" sz="1800" dirty="0">
                <a:solidFill>
                  <a:schemeClr val="accent1">
                    <a:lumMod val="75000"/>
                  </a:schemeClr>
                </a:solidFill>
              </a:rPr>
              <a:t>, </a:t>
            </a:r>
            <a:r>
              <a:rPr lang="ru-RU" sz="1800" dirty="0" err="1">
                <a:solidFill>
                  <a:schemeClr val="accent1">
                    <a:lumMod val="75000"/>
                  </a:schemeClr>
                </a:solidFill>
              </a:rPr>
              <a:t>який</a:t>
            </a:r>
            <a:r>
              <a:rPr lang="ru-RU" sz="1800" dirty="0">
                <a:solidFill>
                  <a:schemeClr val="accent1">
                    <a:lumMod val="75000"/>
                  </a:schemeClr>
                </a:solidFill>
              </a:rPr>
              <a:t> </a:t>
            </a:r>
            <a:r>
              <a:rPr lang="ru-RU" sz="1800" dirty="0" err="1">
                <a:solidFill>
                  <a:schemeClr val="accent1">
                    <a:lumMod val="75000"/>
                  </a:schemeClr>
                </a:solidFill>
              </a:rPr>
              <a:t>відбувся</a:t>
            </a:r>
            <a:r>
              <a:rPr lang="ru-RU" sz="1800" dirty="0">
                <a:solidFill>
                  <a:schemeClr val="accent1">
                    <a:lumMod val="75000"/>
                  </a:schemeClr>
                </a:solidFill>
              </a:rPr>
              <a:t> 10 </a:t>
            </a:r>
            <a:r>
              <a:rPr lang="ru-RU" sz="1800" dirty="0" err="1">
                <a:solidFill>
                  <a:schemeClr val="accent1">
                    <a:lumMod val="75000"/>
                  </a:schemeClr>
                </a:solidFill>
              </a:rPr>
              <a:t>грудня</a:t>
            </a:r>
            <a:r>
              <a:rPr lang="ru-RU" sz="1800" dirty="0">
                <a:solidFill>
                  <a:schemeClr val="accent1">
                    <a:lumMod val="75000"/>
                  </a:schemeClr>
                </a:solidFill>
              </a:rPr>
              <a:t> 2015 року у </a:t>
            </a:r>
            <a:r>
              <a:rPr lang="ru-RU" sz="1800" dirty="0" err="1">
                <a:solidFill>
                  <a:schemeClr val="accent1">
                    <a:lumMod val="75000"/>
                  </a:schemeClr>
                </a:solidFill>
              </a:rPr>
              <a:t>Харківському</a:t>
            </a:r>
            <a:r>
              <a:rPr lang="ru-RU" sz="1800" dirty="0">
                <a:solidFill>
                  <a:schemeClr val="accent1">
                    <a:lumMod val="75000"/>
                  </a:schemeClr>
                </a:solidFill>
              </a:rPr>
              <a:t> </a:t>
            </a:r>
            <a:r>
              <a:rPr lang="ru-RU" sz="1800" dirty="0" err="1">
                <a:solidFill>
                  <a:schemeClr val="accent1">
                    <a:lumMod val="75000"/>
                  </a:schemeClr>
                </a:solidFill>
              </a:rPr>
              <a:t>національному</a:t>
            </a:r>
            <a:r>
              <a:rPr lang="ru-RU" sz="1800" dirty="0">
                <a:solidFill>
                  <a:schemeClr val="accent1">
                    <a:lumMod val="75000"/>
                  </a:schemeClr>
                </a:solidFill>
              </a:rPr>
              <a:t> </a:t>
            </a:r>
            <a:r>
              <a:rPr lang="ru-RU" sz="1800" dirty="0" err="1">
                <a:solidFill>
                  <a:schemeClr val="accent1">
                    <a:lumMod val="75000"/>
                  </a:schemeClr>
                </a:solidFill>
              </a:rPr>
              <a:t>економічному</a:t>
            </a:r>
            <a:r>
              <a:rPr lang="ru-RU" sz="1800" dirty="0">
                <a:solidFill>
                  <a:schemeClr val="accent1">
                    <a:lumMod val="75000"/>
                  </a:schemeClr>
                </a:solidFill>
              </a:rPr>
              <a:t> </a:t>
            </a:r>
            <a:r>
              <a:rPr lang="ru-RU" sz="1800" dirty="0" err="1">
                <a:solidFill>
                  <a:schemeClr val="accent1">
                    <a:lumMod val="75000"/>
                  </a:schemeClr>
                </a:solidFill>
              </a:rPr>
              <a:t>університеті</a:t>
            </a:r>
            <a:r>
              <a:rPr lang="ru-RU" sz="1800" dirty="0">
                <a:solidFill>
                  <a:schemeClr val="accent1">
                    <a:lumMod val="75000"/>
                  </a:schemeClr>
                </a:solidFill>
              </a:rPr>
              <a:t> </a:t>
            </a:r>
            <a:r>
              <a:rPr lang="ru-RU" sz="1800" dirty="0" err="1">
                <a:solidFill>
                  <a:schemeClr val="accent1">
                    <a:lumMod val="75000"/>
                  </a:schemeClr>
                </a:solidFill>
              </a:rPr>
              <a:t>імені</a:t>
            </a:r>
            <a:r>
              <a:rPr lang="ru-RU" sz="1800" dirty="0">
                <a:solidFill>
                  <a:schemeClr val="accent1">
                    <a:lumMod val="75000"/>
                  </a:schemeClr>
                </a:solidFill>
              </a:rPr>
              <a:t> Семена </a:t>
            </a:r>
            <a:r>
              <a:rPr lang="ru-RU" sz="1800" dirty="0" err="1" smtClean="0">
                <a:solidFill>
                  <a:schemeClr val="accent1">
                    <a:lumMod val="75000"/>
                  </a:schemeClr>
                </a:solidFill>
              </a:rPr>
              <a:t>Кузнеця</a:t>
            </a:r>
            <a:r>
              <a:rPr lang="ru-RU" sz="1800" dirty="0" smtClean="0">
                <a:solidFill>
                  <a:schemeClr val="accent1">
                    <a:lumMod val="75000"/>
                  </a:schemeClr>
                </a:solidFill>
              </a:rPr>
              <a:t>.</a:t>
            </a:r>
            <a:br>
              <a:rPr lang="ru-RU" sz="1800" dirty="0" smtClean="0">
                <a:solidFill>
                  <a:schemeClr val="accent1">
                    <a:lumMod val="75000"/>
                  </a:schemeClr>
                </a:solidFill>
              </a:rPr>
            </a:br>
            <a:r>
              <a:rPr lang="ru-RU" sz="1600" dirty="0" smtClean="0">
                <a:solidFill>
                  <a:schemeClr val="accent1">
                    <a:lumMod val="75000"/>
                  </a:schemeClr>
                </a:solidFill>
              </a:rPr>
              <a:t/>
            </a:r>
            <a:br>
              <a:rPr lang="ru-RU" sz="1600" dirty="0" smtClean="0">
                <a:solidFill>
                  <a:schemeClr val="accent1">
                    <a:lumMod val="75000"/>
                  </a:schemeClr>
                </a:solidFill>
              </a:rPr>
            </a:br>
            <a:endParaRPr lang="ru-RU" dirty="0">
              <a:solidFill>
                <a:schemeClr val="accent1">
                  <a:lumMod val="75000"/>
                </a:schemeClr>
              </a:solidFill>
            </a:endParaRPr>
          </a:p>
        </p:txBody>
      </p:sp>
      <p:pic>
        <p:nvPicPr>
          <p:cNvPr id="5" name="Объект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99686" y="548680"/>
            <a:ext cx="3346450" cy="22295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3501008"/>
            <a:ext cx="3566624" cy="2376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Объект 9"/>
          <p:cNvPicPr>
            <a:picLocks noGrp="1" noChangeAspect="1"/>
          </p:cNvPicPr>
          <p:nvPr>
            <p:ph sz="quarter" idx="14"/>
          </p:nvPr>
        </p:nvPicPr>
        <p:blipFill>
          <a:blip r:embed="rId5">
            <a:extLst>
              <a:ext uri="{28A0092B-C50C-407E-A947-70E740481C1C}">
                <a14:useLocalDpi xmlns:a14="http://schemas.microsoft.com/office/drawing/2010/main" val="0"/>
              </a:ext>
            </a:extLst>
          </a:blip>
          <a:stretch>
            <a:fillRect/>
          </a:stretch>
        </p:blipFill>
        <p:spPr>
          <a:xfrm>
            <a:off x="4427538" y="577652"/>
            <a:ext cx="4248150" cy="23895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1827045459"/>
      </p:ext>
    </p:extLst>
  </p:cSld>
  <p:clrMapOvr>
    <a:masterClrMapping/>
  </p:clrMapOvr>
  <mc:AlternateContent xmlns:mc="http://schemas.openxmlformats.org/markup-compatibility/2006">
    <mc:Choice xmlns:p14="http://schemas.microsoft.com/office/powerpoint/2010/main" Requires="p14">
      <p:transition spd="slow" p14:dur="2000" advTm="11604"/>
    </mc:Choice>
    <mc:Fallback>
      <p:transition spd="slow" advTm="116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0.70"/>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strVal val="#ppt_w*0.70"/>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5" y="548680"/>
            <a:ext cx="5040560" cy="1143000"/>
          </a:xfrm>
        </p:spPr>
        <p:txBody>
          <a:bodyPr/>
          <a:lstStyle/>
          <a:p>
            <a:pPr marL="0" indent="0" algn="l">
              <a:buNone/>
            </a:pPr>
            <a:r>
              <a:rPr lang="ru-RU" sz="1600" dirty="0">
                <a:solidFill>
                  <a:schemeClr val="accent1">
                    <a:lumMod val="75000"/>
                  </a:schemeClr>
                </a:solidFill>
              </a:rPr>
              <a:t>У рамках форуму </a:t>
            </a:r>
            <a:r>
              <a:rPr lang="ru-RU" sz="1600" dirty="0" err="1">
                <a:solidFill>
                  <a:schemeClr val="accent1">
                    <a:lumMod val="75000"/>
                  </a:schemeClr>
                </a:solidFill>
              </a:rPr>
              <a:t>пройшли</a:t>
            </a:r>
            <a:r>
              <a:rPr lang="ru-RU" sz="1600" dirty="0">
                <a:solidFill>
                  <a:schemeClr val="accent1">
                    <a:lumMod val="75000"/>
                  </a:schemeClr>
                </a:solidFill>
              </a:rPr>
              <a:t> </a:t>
            </a:r>
            <a:r>
              <a:rPr lang="ru-RU" sz="1600" dirty="0" err="1">
                <a:solidFill>
                  <a:schemeClr val="accent1">
                    <a:lumMod val="75000"/>
                  </a:schemeClr>
                </a:solidFill>
              </a:rPr>
              <a:t>освітні</a:t>
            </a:r>
            <a:r>
              <a:rPr lang="ru-RU" sz="1600" dirty="0">
                <a:solidFill>
                  <a:schemeClr val="accent1">
                    <a:lumMod val="75000"/>
                  </a:schemeClr>
                </a:solidFill>
              </a:rPr>
              <a:t> </a:t>
            </a:r>
            <a:r>
              <a:rPr lang="ru-RU" sz="1600" dirty="0" err="1">
                <a:solidFill>
                  <a:schemeClr val="accent1">
                    <a:lumMod val="75000"/>
                  </a:schemeClr>
                </a:solidFill>
              </a:rPr>
              <a:t>сесії</a:t>
            </a:r>
            <a:r>
              <a:rPr lang="ru-RU" sz="1600" dirty="0">
                <a:solidFill>
                  <a:schemeClr val="accent1">
                    <a:lumMod val="75000"/>
                  </a:schemeClr>
                </a:solidFill>
              </a:rPr>
              <a:t>, </a:t>
            </a:r>
            <a:r>
              <a:rPr lang="ru-RU" sz="1600" dirty="0" err="1">
                <a:solidFill>
                  <a:schemeClr val="accent1">
                    <a:lumMod val="75000"/>
                  </a:schemeClr>
                </a:solidFill>
              </a:rPr>
              <a:t>присвячені</a:t>
            </a:r>
            <a:r>
              <a:rPr lang="ru-RU" sz="1600" dirty="0">
                <a:solidFill>
                  <a:schemeClr val="accent1">
                    <a:lumMod val="75000"/>
                  </a:schemeClr>
                </a:solidFill>
              </a:rPr>
              <a:t> </a:t>
            </a:r>
            <a:r>
              <a:rPr lang="ru-RU" sz="1600" dirty="0" err="1">
                <a:solidFill>
                  <a:schemeClr val="accent1">
                    <a:lumMod val="75000"/>
                  </a:schemeClr>
                </a:solidFill>
              </a:rPr>
              <a:t>конкретним</a:t>
            </a:r>
            <a:r>
              <a:rPr lang="ru-RU" sz="1600" dirty="0">
                <a:solidFill>
                  <a:schemeClr val="accent1">
                    <a:lumMod val="75000"/>
                  </a:schemeClr>
                </a:solidFill>
              </a:rPr>
              <a:t> </a:t>
            </a:r>
            <a:r>
              <a:rPr lang="ru-RU" sz="1600" dirty="0" err="1">
                <a:solidFill>
                  <a:schemeClr val="accent1">
                    <a:lumMod val="75000"/>
                  </a:schemeClr>
                </a:solidFill>
              </a:rPr>
              <a:t>програмам</a:t>
            </a:r>
            <a:r>
              <a:rPr lang="ru-RU" sz="1600" dirty="0">
                <a:solidFill>
                  <a:schemeClr val="accent1">
                    <a:lumMod val="75000"/>
                  </a:schemeClr>
                </a:solidFill>
              </a:rPr>
              <a:t> </a:t>
            </a:r>
            <a:r>
              <a:rPr lang="ru-RU" sz="1600" dirty="0" err="1">
                <a:solidFill>
                  <a:schemeClr val="accent1">
                    <a:lumMod val="75000"/>
                  </a:schemeClr>
                </a:solidFill>
              </a:rPr>
              <a:t>міжнародного</a:t>
            </a:r>
            <a:r>
              <a:rPr lang="ru-RU" sz="1600" dirty="0">
                <a:solidFill>
                  <a:schemeClr val="accent1">
                    <a:lumMod val="75000"/>
                  </a:schemeClr>
                </a:solidFill>
              </a:rPr>
              <a:t> </a:t>
            </a:r>
            <a:r>
              <a:rPr lang="ru-RU" sz="1600" dirty="0" err="1">
                <a:solidFill>
                  <a:schemeClr val="accent1">
                    <a:lumMod val="75000"/>
                  </a:schemeClr>
                </a:solidFill>
              </a:rPr>
              <a:t>співробітництва</a:t>
            </a:r>
            <a:r>
              <a:rPr lang="ru-RU" sz="1600" dirty="0">
                <a:solidFill>
                  <a:schemeClr val="accent1">
                    <a:lumMod val="75000"/>
                  </a:schemeClr>
                </a:solidFill>
              </a:rPr>
              <a:t> у </a:t>
            </a:r>
            <a:r>
              <a:rPr lang="ru-RU" sz="1600" dirty="0" err="1">
                <a:solidFill>
                  <a:schemeClr val="accent1">
                    <a:lumMod val="75000"/>
                  </a:schemeClr>
                </a:solidFill>
              </a:rPr>
              <a:t>сфері</a:t>
            </a:r>
            <a:r>
              <a:rPr lang="ru-RU" sz="1600" dirty="0">
                <a:solidFill>
                  <a:schemeClr val="accent1">
                    <a:lumMod val="75000"/>
                  </a:schemeClr>
                </a:solidFill>
              </a:rPr>
              <a:t> </a:t>
            </a:r>
            <a:r>
              <a:rPr lang="ru-RU" sz="1600" dirty="0" err="1">
                <a:solidFill>
                  <a:schemeClr val="accent1">
                    <a:lumMod val="75000"/>
                  </a:schemeClr>
                </a:solidFill>
              </a:rPr>
              <a:t>освіти</a:t>
            </a:r>
            <a:r>
              <a:rPr lang="ru-RU" sz="1600" dirty="0">
                <a:solidFill>
                  <a:schemeClr val="accent1">
                    <a:lumMod val="75000"/>
                  </a:schemeClr>
                </a:solidFill>
              </a:rPr>
              <a:t>, в </a:t>
            </a:r>
            <a:r>
              <a:rPr lang="ru-RU" sz="1600" dirty="0" err="1">
                <a:solidFill>
                  <a:schemeClr val="accent1">
                    <a:lumMod val="75000"/>
                  </a:schemeClr>
                </a:solidFill>
              </a:rPr>
              <a:t>яких</a:t>
            </a:r>
            <a:r>
              <a:rPr lang="ru-RU" sz="1600" dirty="0">
                <a:solidFill>
                  <a:schemeClr val="accent1">
                    <a:lumMod val="75000"/>
                  </a:schemeClr>
                </a:solidFill>
              </a:rPr>
              <a:t> </a:t>
            </a:r>
            <a:r>
              <a:rPr lang="ru-RU" sz="1600" dirty="0" err="1">
                <a:solidFill>
                  <a:schemeClr val="accent1">
                    <a:lumMod val="75000"/>
                  </a:schemeClr>
                </a:solidFill>
              </a:rPr>
              <a:t>прийняло</a:t>
            </a:r>
            <a:r>
              <a:rPr lang="ru-RU" sz="1600" dirty="0">
                <a:solidFill>
                  <a:schemeClr val="accent1">
                    <a:lumMod val="75000"/>
                  </a:schemeClr>
                </a:solidFill>
              </a:rPr>
              <a:t> участь </a:t>
            </a:r>
            <a:r>
              <a:rPr lang="ru-RU" sz="1600" dirty="0" err="1">
                <a:solidFill>
                  <a:schemeClr val="accent1">
                    <a:lumMod val="75000"/>
                  </a:schemeClr>
                </a:solidFill>
              </a:rPr>
              <a:t>більше</a:t>
            </a:r>
            <a:r>
              <a:rPr lang="ru-RU" sz="1600" dirty="0">
                <a:solidFill>
                  <a:schemeClr val="accent1">
                    <a:lumMod val="75000"/>
                  </a:schemeClr>
                </a:solidFill>
              </a:rPr>
              <a:t> </a:t>
            </a:r>
            <a:r>
              <a:rPr lang="ru-RU" sz="1600" dirty="0" err="1">
                <a:solidFill>
                  <a:schemeClr val="accent1">
                    <a:lumMod val="75000"/>
                  </a:schemeClr>
                </a:solidFill>
              </a:rPr>
              <a:t>ніж</a:t>
            </a:r>
            <a:r>
              <a:rPr lang="ru-RU" sz="1600" dirty="0">
                <a:solidFill>
                  <a:schemeClr val="accent1">
                    <a:lumMod val="75000"/>
                  </a:schemeClr>
                </a:solidFill>
              </a:rPr>
              <a:t> 300 </a:t>
            </a:r>
            <a:r>
              <a:rPr lang="ru-RU" sz="1600" dirty="0" err="1">
                <a:solidFill>
                  <a:schemeClr val="accent1">
                    <a:lumMod val="75000"/>
                  </a:schemeClr>
                </a:solidFill>
              </a:rPr>
              <a:t>слухачів</a:t>
            </a:r>
            <a:r>
              <a:rPr lang="ru-RU" sz="1600" dirty="0">
                <a:solidFill>
                  <a:schemeClr val="accent1">
                    <a:lumMod val="75000"/>
                  </a:schemeClr>
                </a:solidFill>
              </a:rPr>
              <a:t>.</a:t>
            </a:r>
            <a:r>
              <a:rPr lang="ru-RU" dirty="0">
                <a:solidFill>
                  <a:schemeClr val="accent1">
                    <a:lumMod val="75000"/>
                  </a:schemeClr>
                </a:solidFill>
              </a:rPr>
              <a:t/>
            </a:r>
            <a:br>
              <a:rPr lang="ru-RU" dirty="0">
                <a:solidFill>
                  <a:schemeClr val="accent1">
                    <a:lumMod val="75000"/>
                  </a:schemeClr>
                </a:solidFill>
              </a:rPr>
            </a:br>
            <a:endParaRPr lang="ru-RU" dirty="0">
              <a:solidFill>
                <a:schemeClr val="accent1">
                  <a:lumMod val="75000"/>
                </a:schemeClr>
              </a:solidFill>
            </a:endParaRPr>
          </a:p>
        </p:txBody>
      </p:sp>
      <p:pic>
        <p:nvPicPr>
          <p:cNvPr id="5" name="Объект 4"/>
          <p:cNvPicPr>
            <a:picLocks noGrp="1" noChangeAspect="1"/>
          </p:cNvPicPr>
          <p:nvPr>
            <p:ph sz="quarter" idx="13"/>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5436096" y="836712"/>
            <a:ext cx="3346450" cy="18823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Объект 5"/>
          <p:cNvPicPr>
            <a:picLocks noGrp="1" noChangeAspect="1"/>
          </p:cNvPicPr>
          <p:nvPr>
            <p:ph sz="quarter" idx="14"/>
          </p:nvPr>
        </p:nvPicPr>
        <p:blipFill>
          <a:blip r:embed="rId5">
            <a:extLst>
              <a:ext uri="{28A0092B-C50C-407E-A947-70E740481C1C}">
                <a14:useLocalDpi xmlns:a14="http://schemas.microsoft.com/office/drawing/2010/main" val="0"/>
              </a:ext>
            </a:extLst>
          </a:blip>
          <a:stretch>
            <a:fillRect/>
          </a:stretch>
        </p:blipFill>
        <p:spPr>
          <a:xfrm>
            <a:off x="4644008" y="3429000"/>
            <a:ext cx="3783916" cy="25210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p:cNvPicPr>
            <a:picLocks noChangeAspect="1"/>
          </p:cNvPicPr>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755576" y="2348880"/>
            <a:ext cx="2841780" cy="3789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1300168752"/>
      </p:ext>
    </p:extLst>
  </p:cSld>
  <p:clrMapOvr>
    <a:masterClrMapping/>
  </p:clrMapOvr>
  <mc:AlternateContent xmlns:mc="http://schemas.openxmlformats.org/markup-compatibility/2006">
    <mc:Choice xmlns:p14="http://schemas.microsoft.com/office/powerpoint/2010/main" Requires="p14">
      <p:transition spd="slow" p14:dur="2000" advTm="10608"/>
    </mc:Choice>
    <mc:Fallback>
      <p:transition spd="slow" advTm="106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1" y="6021288"/>
            <a:ext cx="5328592" cy="710952"/>
          </a:xfrm>
        </p:spPr>
        <p:txBody>
          <a:bodyPr/>
          <a:lstStyle/>
          <a:p>
            <a:pPr marL="0" indent="0" algn="ctr">
              <a:buNone/>
            </a:pPr>
            <a:r>
              <a:rPr lang="ru-RU" sz="2800" dirty="0" err="1" smtClean="0">
                <a:solidFill>
                  <a:schemeClr val="accent1">
                    <a:lumMod val="75000"/>
                  </a:schemeClr>
                </a:solidFill>
                <a:latin typeface="+mn-lt"/>
              </a:rPr>
              <a:t>Дяку</a:t>
            </a:r>
            <a:r>
              <a:rPr lang="uk-UA" sz="2800" dirty="0" smtClean="0">
                <a:solidFill>
                  <a:schemeClr val="accent1">
                    <a:lumMod val="75000"/>
                  </a:schemeClr>
                </a:solidFill>
                <a:latin typeface="+mn-lt"/>
              </a:rPr>
              <a:t>є</a:t>
            </a:r>
            <a:r>
              <a:rPr lang="ru-RU" sz="2800" dirty="0" err="1" smtClean="0">
                <a:solidFill>
                  <a:schemeClr val="accent1">
                    <a:lumMod val="75000"/>
                  </a:schemeClr>
                </a:solidFill>
                <a:latin typeface="+mn-lt"/>
              </a:rPr>
              <a:t>мо</a:t>
            </a:r>
            <a:r>
              <a:rPr lang="ru-RU" sz="2800" dirty="0" smtClean="0">
                <a:solidFill>
                  <a:schemeClr val="accent1">
                    <a:lumMod val="75000"/>
                  </a:schemeClr>
                </a:solidFill>
                <a:latin typeface="+mn-lt"/>
              </a:rPr>
              <a:t> за перегляд</a:t>
            </a:r>
            <a:endParaRPr lang="ru-RU" sz="2800" dirty="0">
              <a:solidFill>
                <a:schemeClr val="accent1">
                  <a:lumMod val="75000"/>
                </a:schemeClr>
              </a:solidFill>
              <a:latin typeface="+mn-lt"/>
            </a:endParaRPr>
          </a:p>
        </p:txBody>
      </p:sp>
      <p:pic>
        <p:nvPicPr>
          <p:cNvPr id="5" name="Объект 4"/>
          <p:cNvPicPr>
            <a:picLocks noGrp="1" noChangeAspect="1"/>
          </p:cNvPicPr>
          <p:nvPr>
            <p:ph sz="quarter" idx="13"/>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95536" y="188640"/>
            <a:ext cx="8536853" cy="5691235"/>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059187304"/>
      </p:ext>
    </p:extLst>
  </p:cSld>
  <p:clrMapOvr>
    <a:masterClrMapping/>
  </p:clrMapOvr>
  <mc:AlternateContent xmlns:mc="http://schemas.openxmlformats.org/markup-compatibility/2006">
    <mc:Choice xmlns:p14="http://schemas.microsoft.com/office/powerpoint/2010/main" Requires="p14">
      <p:transition spd="slow" p14:dur="2000" advTm="7196"/>
    </mc:Choice>
    <mc:Fallback>
      <p:transition spd="slow" advTm="71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7" y="188640"/>
            <a:ext cx="8424936" cy="6552728"/>
          </a:xfrm>
        </p:spPr>
        <p:txBody>
          <a:bodyPr/>
          <a:lstStyle/>
          <a:p>
            <a:pPr marL="0" indent="0" algn="ctr">
              <a:buNone/>
            </a:pPr>
            <a:r>
              <a:rPr lang="uk-UA" sz="1800" dirty="0">
                <a:solidFill>
                  <a:schemeClr val="accent1">
                    <a:lumMod val="75000"/>
                  </a:schemeClr>
                </a:solidFill>
                <a:effectLst/>
                <a:latin typeface="Arial Black" panose="020B0A04020102020204" pitchFamily="34" charset="0"/>
              </a:rPr>
              <a:t>Вікторина «Що ми знаємо про Європейський Союз</a:t>
            </a:r>
            <a:r>
              <a:rPr lang="uk-UA" sz="1800" dirty="0" smtClean="0">
                <a:solidFill>
                  <a:schemeClr val="accent1">
                    <a:lumMod val="75000"/>
                  </a:schemeClr>
                </a:solidFill>
                <a:effectLst/>
                <a:latin typeface="Arial Black" panose="020B0A04020102020204" pitchFamily="34" charset="0"/>
              </a:rPr>
              <a:t>?»</a:t>
            </a:r>
            <a:r>
              <a:rPr lang="uk-UA" sz="1800" dirty="0" smtClean="0">
                <a:solidFill>
                  <a:schemeClr val="accent1">
                    <a:lumMod val="75000"/>
                  </a:schemeClr>
                </a:solidFill>
                <a:effectLst/>
              </a:rPr>
              <a:t/>
            </a:r>
            <a:br>
              <a:rPr lang="uk-UA" sz="1800" dirty="0" smtClean="0">
                <a:solidFill>
                  <a:schemeClr val="accent1">
                    <a:lumMod val="75000"/>
                  </a:schemeClr>
                </a:solidFill>
                <a:effectLst/>
              </a:rPr>
            </a:br>
            <a:r>
              <a:rPr lang="uk-UA" sz="1800" dirty="0">
                <a:solidFill>
                  <a:schemeClr val="accent1">
                    <a:lumMod val="75000"/>
                  </a:schemeClr>
                </a:solidFill>
                <a:effectLst/>
              </a:rPr>
              <a:t/>
            </a:r>
            <a:br>
              <a:rPr lang="uk-UA" sz="1800" dirty="0">
                <a:solidFill>
                  <a:schemeClr val="accent1">
                    <a:lumMod val="75000"/>
                  </a:schemeClr>
                </a:solidFill>
                <a:effectLst/>
              </a:rPr>
            </a:br>
            <a:r>
              <a:rPr lang="uk-UA" sz="1800" dirty="0" smtClean="0">
                <a:solidFill>
                  <a:schemeClr val="accent1">
                    <a:lumMod val="75000"/>
                  </a:schemeClr>
                </a:solidFill>
                <a:effectLst/>
              </a:rPr>
              <a:t/>
            </a:r>
            <a:br>
              <a:rPr lang="uk-UA" sz="1800" dirty="0" smtClean="0">
                <a:solidFill>
                  <a:schemeClr val="accent1">
                    <a:lumMod val="75000"/>
                  </a:schemeClr>
                </a:solidFill>
                <a:effectLst/>
              </a:rPr>
            </a:br>
            <a:r>
              <a:rPr lang="uk-UA" sz="1800" dirty="0">
                <a:solidFill>
                  <a:schemeClr val="accent1">
                    <a:lumMod val="75000"/>
                  </a:schemeClr>
                </a:solidFill>
                <a:effectLst/>
              </a:rPr>
              <a:t/>
            </a:r>
            <a:br>
              <a:rPr lang="uk-UA" sz="1800" dirty="0">
                <a:solidFill>
                  <a:schemeClr val="accent1">
                    <a:lumMod val="75000"/>
                  </a:schemeClr>
                </a:solidFill>
                <a:effectLst/>
              </a:rPr>
            </a:br>
            <a:r>
              <a:rPr lang="uk-UA" sz="1800" dirty="0" smtClean="0">
                <a:solidFill>
                  <a:schemeClr val="accent1">
                    <a:lumMod val="75000"/>
                  </a:schemeClr>
                </a:solidFill>
                <a:effectLst/>
              </a:rPr>
              <a:t/>
            </a:r>
            <a:br>
              <a:rPr lang="uk-UA" sz="1800" dirty="0" smtClean="0">
                <a:solidFill>
                  <a:schemeClr val="accent1">
                    <a:lumMod val="75000"/>
                  </a:schemeClr>
                </a:solidFill>
                <a:effectLst/>
              </a:rPr>
            </a:br>
            <a:r>
              <a:rPr lang="uk-UA" sz="1800" dirty="0">
                <a:solidFill>
                  <a:schemeClr val="accent1">
                    <a:lumMod val="75000"/>
                  </a:schemeClr>
                </a:solidFill>
                <a:effectLst/>
              </a:rPr>
              <a:t/>
            </a:r>
            <a:br>
              <a:rPr lang="uk-UA" sz="1800" dirty="0">
                <a:solidFill>
                  <a:schemeClr val="accent1">
                    <a:lumMod val="75000"/>
                  </a:schemeClr>
                </a:solidFill>
                <a:effectLst/>
              </a:rPr>
            </a:br>
            <a:r>
              <a:rPr lang="uk-UA" sz="1800" dirty="0" smtClean="0">
                <a:solidFill>
                  <a:schemeClr val="accent1">
                    <a:lumMod val="75000"/>
                  </a:schemeClr>
                </a:solidFill>
                <a:effectLst/>
              </a:rPr>
              <a:t/>
            </a:r>
            <a:br>
              <a:rPr lang="uk-UA" sz="1800" dirty="0" smtClean="0">
                <a:solidFill>
                  <a:schemeClr val="accent1">
                    <a:lumMod val="75000"/>
                  </a:schemeClr>
                </a:solidFill>
                <a:effectLst/>
              </a:rPr>
            </a:br>
            <a:r>
              <a:rPr lang="uk-UA" sz="1800" dirty="0">
                <a:solidFill>
                  <a:schemeClr val="accent1">
                    <a:lumMod val="75000"/>
                  </a:schemeClr>
                </a:solidFill>
                <a:effectLst/>
              </a:rPr>
              <a:t/>
            </a:r>
            <a:br>
              <a:rPr lang="uk-UA" sz="1800" dirty="0">
                <a:solidFill>
                  <a:schemeClr val="accent1">
                    <a:lumMod val="75000"/>
                  </a:schemeClr>
                </a:solidFill>
                <a:effectLst/>
              </a:rPr>
            </a:br>
            <a:r>
              <a:rPr lang="uk-UA" sz="1800" dirty="0" smtClean="0">
                <a:solidFill>
                  <a:schemeClr val="accent1">
                    <a:lumMod val="75000"/>
                  </a:schemeClr>
                </a:solidFill>
                <a:effectLst/>
              </a:rPr>
              <a:t/>
            </a:r>
            <a:br>
              <a:rPr lang="uk-UA" sz="1800" dirty="0" smtClean="0">
                <a:solidFill>
                  <a:schemeClr val="accent1">
                    <a:lumMod val="75000"/>
                  </a:schemeClr>
                </a:solidFill>
                <a:effectLst/>
              </a:rPr>
            </a:br>
            <a:r>
              <a:rPr lang="uk-UA" sz="1800" dirty="0">
                <a:solidFill>
                  <a:schemeClr val="accent1">
                    <a:lumMod val="75000"/>
                  </a:schemeClr>
                </a:solidFill>
                <a:effectLst/>
              </a:rPr>
              <a:t/>
            </a:r>
            <a:br>
              <a:rPr lang="uk-UA" sz="1800" dirty="0">
                <a:solidFill>
                  <a:schemeClr val="accent1">
                    <a:lumMod val="75000"/>
                  </a:schemeClr>
                </a:solidFill>
                <a:effectLst/>
              </a:rPr>
            </a:br>
            <a:r>
              <a:rPr lang="uk-UA" sz="1800" dirty="0" smtClean="0">
                <a:solidFill>
                  <a:schemeClr val="accent1">
                    <a:lumMod val="75000"/>
                  </a:schemeClr>
                </a:solidFill>
                <a:effectLst/>
              </a:rPr>
              <a:t/>
            </a:r>
            <a:br>
              <a:rPr lang="uk-UA" sz="1800" dirty="0" smtClean="0">
                <a:solidFill>
                  <a:schemeClr val="accent1">
                    <a:lumMod val="75000"/>
                  </a:schemeClr>
                </a:solidFill>
                <a:effectLst/>
              </a:rPr>
            </a:br>
            <a:r>
              <a:rPr lang="uk-UA" sz="1800" dirty="0">
                <a:solidFill>
                  <a:schemeClr val="accent1">
                    <a:lumMod val="75000"/>
                  </a:schemeClr>
                </a:solidFill>
                <a:effectLst/>
              </a:rPr>
              <a:t/>
            </a:r>
            <a:br>
              <a:rPr lang="uk-UA" sz="1800" dirty="0">
                <a:solidFill>
                  <a:schemeClr val="accent1">
                    <a:lumMod val="75000"/>
                  </a:schemeClr>
                </a:solidFill>
                <a:effectLst/>
              </a:rPr>
            </a:br>
            <a:r>
              <a:rPr lang="uk-UA" sz="1800" dirty="0" smtClean="0">
                <a:solidFill>
                  <a:schemeClr val="accent1">
                    <a:lumMod val="75000"/>
                  </a:schemeClr>
                </a:solidFill>
                <a:effectLst/>
              </a:rPr>
              <a:t/>
            </a:r>
            <a:br>
              <a:rPr lang="uk-UA" sz="1800" dirty="0" smtClean="0">
                <a:solidFill>
                  <a:schemeClr val="accent1">
                    <a:lumMod val="75000"/>
                  </a:schemeClr>
                </a:solidFill>
                <a:effectLst/>
              </a:rPr>
            </a:br>
            <a:r>
              <a:rPr lang="ru-RU" sz="1800" dirty="0">
                <a:solidFill>
                  <a:schemeClr val="accent1">
                    <a:lumMod val="75000"/>
                  </a:schemeClr>
                </a:solidFill>
                <a:effectLst/>
              </a:rPr>
              <a:t/>
            </a:r>
            <a:br>
              <a:rPr lang="ru-RU" sz="1800" dirty="0">
                <a:solidFill>
                  <a:schemeClr val="accent1">
                    <a:lumMod val="75000"/>
                  </a:schemeClr>
                </a:solidFill>
                <a:effectLst/>
              </a:rPr>
            </a:br>
            <a:r>
              <a:rPr lang="uk-UA" sz="1800" dirty="0">
                <a:solidFill>
                  <a:schemeClr val="accent1">
                    <a:lumMod val="75000"/>
                  </a:schemeClr>
                </a:solidFill>
                <a:effectLst/>
              </a:rPr>
              <a:t> 	</a:t>
            </a:r>
            <a:r>
              <a:rPr lang="ru-RU" sz="1800" dirty="0">
                <a:solidFill>
                  <a:schemeClr val="accent1">
                    <a:lumMod val="75000"/>
                  </a:schemeClr>
                </a:solidFill>
                <a:effectLst/>
              </a:rPr>
              <a:t/>
            </a:r>
            <a:br>
              <a:rPr lang="ru-RU" sz="1800" dirty="0">
                <a:solidFill>
                  <a:schemeClr val="accent1">
                    <a:lumMod val="75000"/>
                  </a:schemeClr>
                </a:solidFill>
                <a:effectLst/>
              </a:rPr>
            </a:br>
            <a:r>
              <a:rPr lang="uk-UA" sz="1800" dirty="0">
                <a:solidFill>
                  <a:schemeClr val="accent1">
                    <a:lumMod val="75000"/>
                  </a:schemeClr>
                </a:solidFill>
                <a:effectLst/>
              </a:rPr>
              <a:t>	</a:t>
            </a:r>
            <a:r>
              <a:rPr lang="ru-RU" sz="1800" dirty="0">
                <a:solidFill>
                  <a:schemeClr val="accent1">
                    <a:lumMod val="75000"/>
                  </a:schemeClr>
                </a:solidFill>
                <a:effectLst/>
              </a:rPr>
              <a:t>22 </a:t>
            </a:r>
            <a:r>
              <a:rPr lang="uk-UA" sz="1800" dirty="0">
                <a:solidFill>
                  <a:schemeClr val="accent1">
                    <a:lumMod val="75000"/>
                  </a:schemeClr>
                </a:solidFill>
                <a:effectLst/>
              </a:rPr>
              <a:t>червня 2015 року у ХНЕУ ім</a:t>
            </a:r>
            <a:r>
              <a:rPr lang="uk-UA" sz="1800" dirty="0" smtClean="0">
                <a:solidFill>
                  <a:schemeClr val="accent1">
                    <a:lumMod val="75000"/>
                  </a:schemeClr>
                </a:solidFill>
                <a:effectLst/>
              </a:rPr>
              <a:t>. </a:t>
            </a:r>
            <a:r>
              <a:rPr lang="uk-UA" sz="1800" dirty="0">
                <a:solidFill>
                  <a:schemeClr val="accent1">
                    <a:lumMod val="75000"/>
                  </a:schemeClr>
                </a:solidFill>
                <a:effectLst/>
              </a:rPr>
              <a:t>С. </a:t>
            </a:r>
            <a:r>
              <a:rPr lang="uk-UA" sz="1800" dirty="0" err="1">
                <a:solidFill>
                  <a:schemeClr val="accent1">
                    <a:lumMod val="75000"/>
                  </a:schemeClr>
                </a:solidFill>
                <a:effectLst/>
              </a:rPr>
              <a:t>Кузнеця</a:t>
            </a:r>
            <a:r>
              <a:rPr lang="uk-UA" sz="1800" dirty="0">
                <a:solidFill>
                  <a:schemeClr val="accent1">
                    <a:lumMod val="75000"/>
                  </a:schemeClr>
                </a:solidFill>
                <a:effectLst/>
              </a:rPr>
              <a:t> відбулася вікторина «Що ми знаємо про Європейський Союз?» </a:t>
            </a:r>
            <a:r>
              <a:rPr lang="uk-UA" sz="1800" dirty="0" smtClean="0">
                <a:solidFill>
                  <a:schemeClr val="accent1">
                    <a:lumMod val="75000"/>
                  </a:schemeClr>
                </a:solidFill>
                <a:effectLst/>
              </a:rPr>
              <a:t/>
            </a:r>
            <a:br>
              <a:rPr lang="uk-UA" sz="1800" dirty="0" smtClean="0">
                <a:solidFill>
                  <a:schemeClr val="accent1">
                    <a:lumMod val="75000"/>
                  </a:schemeClr>
                </a:solidFill>
                <a:effectLst/>
              </a:rPr>
            </a:br>
            <a:r>
              <a:rPr lang="uk-UA" sz="1800" dirty="0" smtClean="0">
                <a:solidFill>
                  <a:schemeClr val="accent1">
                    <a:lumMod val="75000"/>
                  </a:schemeClr>
                </a:solidFill>
                <a:effectLst/>
              </a:rPr>
              <a:t> </a:t>
            </a:r>
            <a:r>
              <a:rPr lang="uk-UA" sz="1800" dirty="0">
                <a:solidFill>
                  <a:schemeClr val="accent1">
                    <a:lumMod val="75000"/>
                  </a:schemeClr>
                </a:solidFill>
                <a:effectLst/>
              </a:rPr>
              <a:t>С</a:t>
            </a:r>
            <a:r>
              <a:rPr lang="uk-UA" sz="1800" dirty="0" smtClean="0">
                <a:solidFill>
                  <a:schemeClr val="accent1">
                    <a:lumMod val="75000"/>
                  </a:schemeClr>
                </a:solidFill>
                <a:effectLst/>
              </a:rPr>
              <a:t>еред  </a:t>
            </a:r>
            <a:r>
              <a:rPr lang="uk-UA" sz="1800" dirty="0">
                <a:solidFill>
                  <a:schemeClr val="accent1">
                    <a:lumMod val="75000"/>
                  </a:schemeClr>
                </a:solidFill>
                <a:effectLst/>
              </a:rPr>
              <a:t>учасників Літніх шкіл-2015 факультету Економічної інформатики ХНЕУ ім. С. </a:t>
            </a:r>
            <a:r>
              <a:rPr lang="uk-UA" sz="1800" dirty="0" err="1">
                <a:solidFill>
                  <a:schemeClr val="accent1">
                    <a:lumMod val="75000"/>
                  </a:schemeClr>
                </a:solidFill>
                <a:effectLst/>
              </a:rPr>
              <a:t>Кузнеця</a:t>
            </a:r>
            <a:r>
              <a:rPr lang="uk-UA" sz="1800" dirty="0">
                <a:solidFill>
                  <a:schemeClr val="accent1">
                    <a:lumMod val="75000"/>
                  </a:schemeClr>
                </a:solidFill>
                <a:effectLst/>
              </a:rPr>
              <a:t>, організована Інформаційним центром ЄС </a:t>
            </a:r>
            <a:r>
              <a:rPr lang="uk-UA" sz="1800" dirty="0" smtClean="0">
                <a:solidFill>
                  <a:schemeClr val="accent1">
                    <a:lumMod val="75000"/>
                  </a:schemeClr>
                </a:solidFill>
                <a:effectLst/>
              </a:rPr>
              <a:t/>
            </a:r>
            <a:br>
              <a:rPr lang="uk-UA" sz="1800" dirty="0" smtClean="0">
                <a:solidFill>
                  <a:schemeClr val="accent1">
                    <a:lumMod val="75000"/>
                  </a:schemeClr>
                </a:solidFill>
                <a:effectLst/>
              </a:rPr>
            </a:br>
            <a:r>
              <a:rPr lang="uk-UA" sz="1800" dirty="0" smtClean="0">
                <a:solidFill>
                  <a:schemeClr val="accent1">
                    <a:lumMod val="75000"/>
                  </a:schemeClr>
                </a:solidFill>
                <a:effectLst/>
              </a:rPr>
              <a:t>ХНЕУ </a:t>
            </a:r>
            <a:r>
              <a:rPr lang="uk-UA" sz="1800" dirty="0">
                <a:solidFill>
                  <a:schemeClr val="accent1">
                    <a:lumMod val="75000"/>
                  </a:schemeClr>
                </a:solidFill>
                <a:effectLst/>
              </a:rPr>
              <a:t>ім</a:t>
            </a:r>
            <a:r>
              <a:rPr lang="uk-UA" sz="1800" dirty="0" smtClean="0">
                <a:solidFill>
                  <a:schemeClr val="accent1">
                    <a:lumMod val="75000"/>
                  </a:schemeClr>
                </a:solidFill>
                <a:effectLst/>
              </a:rPr>
              <a:t>. </a:t>
            </a:r>
            <a:r>
              <a:rPr lang="uk-UA" sz="1800" dirty="0">
                <a:solidFill>
                  <a:schemeClr val="accent1">
                    <a:lumMod val="75000"/>
                  </a:schemeClr>
                </a:solidFill>
                <a:effectLst/>
              </a:rPr>
              <a:t>С. </a:t>
            </a:r>
            <a:r>
              <a:rPr lang="uk-UA" sz="1800" dirty="0" err="1">
                <a:solidFill>
                  <a:schemeClr val="accent1">
                    <a:lumMod val="75000"/>
                  </a:schemeClr>
                </a:solidFill>
                <a:effectLst/>
              </a:rPr>
              <a:t>Кузнеця</a:t>
            </a:r>
            <a:r>
              <a:rPr lang="uk-UA" sz="1800" dirty="0">
                <a:solidFill>
                  <a:schemeClr val="accent1">
                    <a:lumMod val="75000"/>
                  </a:schemeClr>
                </a:solidFill>
                <a:effectLst/>
              </a:rPr>
              <a:t>.  Учасники показали високий рівень знань історії та сьогодення Європейського Союзу. Переможці отримали </a:t>
            </a:r>
            <a:r>
              <a:rPr lang="uk-UA" sz="1800" dirty="0" err="1">
                <a:solidFill>
                  <a:schemeClr val="accent1">
                    <a:lumMod val="75000"/>
                  </a:schemeClr>
                </a:solidFill>
                <a:effectLst/>
              </a:rPr>
              <a:t>пам</a:t>
            </a:r>
            <a:r>
              <a:rPr lang="ru-RU" sz="1800" dirty="0">
                <a:solidFill>
                  <a:schemeClr val="accent1">
                    <a:lumMod val="75000"/>
                  </a:schemeClr>
                </a:solidFill>
                <a:effectLst/>
              </a:rPr>
              <a:t>’</a:t>
            </a:r>
            <a:r>
              <a:rPr lang="uk-UA" sz="1800" dirty="0" err="1">
                <a:solidFill>
                  <a:schemeClr val="accent1">
                    <a:lumMod val="75000"/>
                  </a:schemeClr>
                </a:solidFill>
                <a:effectLst/>
              </a:rPr>
              <a:t>ятні</a:t>
            </a:r>
            <a:r>
              <a:rPr lang="uk-UA" sz="1800" dirty="0">
                <a:solidFill>
                  <a:schemeClr val="accent1">
                    <a:lumMod val="75000"/>
                  </a:schemeClr>
                </a:solidFill>
                <a:effectLst/>
              </a:rPr>
              <a:t> призи.</a:t>
            </a:r>
            <a:r>
              <a:rPr lang="ru-RU" dirty="0">
                <a:effectLst/>
              </a:rPr>
              <a:t/>
            </a:r>
            <a:br>
              <a:rPr lang="ru-RU" dirty="0">
                <a:effectLst/>
              </a:rPr>
            </a:br>
            <a:endParaRPr lang="ru-RU" dirty="0"/>
          </a:p>
        </p:txBody>
      </p:sp>
      <p:pic>
        <p:nvPicPr>
          <p:cNvPr id="1026"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467544" y="908720"/>
            <a:ext cx="3816424" cy="2542023"/>
          </a:xfrm>
          <a:prstGeom prst="rect">
            <a:avLst/>
          </a:prstGeom>
          <a:noFill/>
          <a:ln>
            <a:noFill/>
          </a:ln>
          <a:effectLst/>
          <a:scene3d>
            <a:camera prst="perspectiveLef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5004048" y="908720"/>
            <a:ext cx="3672408" cy="2540833"/>
          </a:xfrm>
          <a:prstGeom prst="rect">
            <a:avLst/>
          </a:prstGeom>
          <a:noFill/>
          <a:ln>
            <a:noFill/>
          </a:ln>
          <a:effectLst/>
          <a:scene3d>
            <a:camera prst="perspectiveRigh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2157717"/>
      </p:ext>
    </p:extLst>
  </p:cSld>
  <p:clrMapOvr>
    <a:masterClrMapping/>
  </p:clrMapOvr>
  <mc:AlternateContent xmlns:mc="http://schemas.openxmlformats.org/markup-compatibility/2006">
    <mc:Choice xmlns:p14="http://schemas.microsoft.com/office/powerpoint/2010/main" Requires="p14">
      <p:transition spd="slow" p14:dur="2000" advTm="11768"/>
    </mc:Choice>
    <mc:Fallback>
      <p:transition spd="slow" advTm="117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p:cTn id="14" dur="500" fill="hold"/>
                                        <p:tgtEl>
                                          <p:spTgt spid="1027"/>
                                        </p:tgtEl>
                                        <p:attrNameLst>
                                          <p:attrName>ppt_w</p:attrName>
                                        </p:attrNameLst>
                                      </p:cBhvr>
                                      <p:tavLst>
                                        <p:tav tm="0">
                                          <p:val>
                                            <p:fltVal val="0"/>
                                          </p:val>
                                        </p:tav>
                                        <p:tav tm="100000">
                                          <p:val>
                                            <p:strVal val="#ppt_w"/>
                                          </p:val>
                                        </p:tav>
                                      </p:tavLst>
                                    </p:anim>
                                    <p:anim calcmode="lin" valueType="num">
                                      <p:cBhvr>
                                        <p:cTn id="15" dur="500" fill="hold"/>
                                        <p:tgtEl>
                                          <p:spTgt spid="1027"/>
                                        </p:tgtEl>
                                        <p:attrNameLst>
                                          <p:attrName>ppt_h</p:attrName>
                                        </p:attrNameLst>
                                      </p:cBhvr>
                                      <p:tavLst>
                                        <p:tav tm="0">
                                          <p:val>
                                            <p:fltVal val="0"/>
                                          </p:val>
                                        </p:tav>
                                        <p:tav tm="100000">
                                          <p:val>
                                            <p:strVal val="#ppt_h"/>
                                          </p:val>
                                        </p:tav>
                                      </p:tavLst>
                                    </p:anim>
                                    <p:animEffect transition="in" filter="fade">
                                      <p:cBhvr>
                                        <p:cTn id="16" dur="5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35896" y="3067080"/>
            <a:ext cx="5307050" cy="3240360"/>
          </a:xfrm>
        </p:spPr>
        <p:txBody>
          <a:bodyPr/>
          <a:lstStyle/>
          <a:p>
            <a:pPr marL="0" indent="0" algn="ctr">
              <a:buNone/>
            </a:pPr>
            <a:r>
              <a:rPr lang="ru-RU" sz="1600" dirty="0">
                <a:solidFill>
                  <a:schemeClr val="accent1">
                    <a:lumMod val="75000"/>
                  </a:schemeClr>
                </a:solidFill>
                <a:effectLst/>
              </a:rPr>
              <a:t>5 </a:t>
            </a:r>
            <a:r>
              <a:rPr lang="ru-RU" sz="1600" dirty="0" err="1">
                <a:solidFill>
                  <a:schemeClr val="accent1">
                    <a:lumMod val="75000"/>
                  </a:schemeClr>
                </a:solidFill>
                <a:effectLst/>
              </a:rPr>
              <a:t>вересня</a:t>
            </a:r>
            <a:r>
              <a:rPr lang="ru-RU" sz="1600" dirty="0">
                <a:solidFill>
                  <a:schemeClr val="accent1">
                    <a:lumMod val="75000"/>
                  </a:schemeClr>
                </a:solidFill>
                <a:effectLst/>
              </a:rPr>
              <a:t> 2015 </a:t>
            </a:r>
            <a:r>
              <a:rPr lang="ru-RU" sz="1600" dirty="0" err="1">
                <a:solidFill>
                  <a:schemeClr val="accent1">
                    <a:lumMod val="75000"/>
                  </a:schemeClr>
                </a:solidFill>
                <a:effectLst/>
              </a:rPr>
              <a:t>керівник</a:t>
            </a:r>
            <a:r>
              <a:rPr lang="ru-RU" sz="1600" dirty="0">
                <a:solidFill>
                  <a:schemeClr val="accent1">
                    <a:lumMod val="75000"/>
                  </a:schemeClr>
                </a:solidFill>
                <a:effectLst/>
              </a:rPr>
              <a:t> </a:t>
            </a:r>
            <a:r>
              <a:rPr lang="ru-RU" sz="1600" dirty="0" err="1">
                <a:solidFill>
                  <a:schemeClr val="accent1">
                    <a:lumMod val="75000"/>
                  </a:schemeClr>
                </a:solidFill>
                <a:effectLst/>
              </a:rPr>
              <a:t>Програм</a:t>
            </a:r>
            <a:r>
              <a:rPr lang="ru-RU" sz="1600" dirty="0">
                <a:solidFill>
                  <a:schemeClr val="accent1">
                    <a:lumMod val="75000"/>
                  </a:schemeClr>
                </a:solidFill>
                <a:effectLst/>
              </a:rPr>
              <a:t> </a:t>
            </a:r>
            <a:r>
              <a:rPr lang="ru-RU" sz="1600" dirty="0" err="1">
                <a:solidFill>
                  <a:schemeClr val="accent1">
                    <a:lumMod val="75000"/>
                  </a:schemeClr>
                </a:solidFill>
                <a:effectLst/>
              </a:rPr>
              <a:t>співпраці</a:t>
            </a:r>
            <a:r>
              <a:rPr lang="ru-RU" sz="1600" dirty="0">
                <a:solidFill>
                  <a:schemeClr val="accent1">
                    <a:lumMod val="75000"/>
                  </a:schemeClr>
                </a:solidFill>
                <a:effectLst/>
              </a:rPr>
              <a:t> </a:t>
            </a:r>
            <a:r>
              <a:rPr lang="ru-RU" sz="1600" dirty="0" err="1">
                <a:solidFill>
                  <a:schemeClr val="accent1">
                    <a:lumMod val="75000"/>
                  </a:schemeClr>
                </a:solidFill>
                <a:effectLst/>
              </a:rPr>
              <a:t>Представництва</a:t>
            </a:r>
            <a:r>
              <a:rPr lang="ru-RU" sz="1600" dirty="0">
                <a:solidFill>
                  <a:schemeClr val="accent1">
                    <a:lumMod val="75000"/>
                  </a:schemeClr>
                </a:solidFill>
                <a:effectLst/>
              </a:rPr>
              <a:t> ЄС в </a:t>
            </a:r>
            <a:r>
              <a:rPr lang="ru-RU" sz="1600" dirty="0" err="1">
                <a:solidFill>
                  <a:schemeClr val="accent1">
                    <a:lumMod val="75000"/>
                  </a:schemeClr>
                </a:solidFill>
                <a:effectLst/>
              </a:rPr>
              <a:t>Україні</a:t>
            </a:r>
            <a:r>
              <a:rPr lang="ru-RU" sz="1600" dirty="0">
                <a:solidFill>
                  <a:schemeClr val="accent1">
                    <a:lumMod val="75000"/>
                  </a:schemeClr>
                </a:solidFill>
                <a:effectLst/>
              </a:rPr>
              <a:t>, пан </a:t>
            </a:r>
            <a:r>
              <a:rPr lang="ru-RU" sz="1600" dirty="0" err="1">
                <a:solidFill>
                  <a:schemeClr val="accent1">
                    <a:lumMod val="75000"/>
                  </a:schemeClr>
                </a:solidFill>
                <a:effectLst/>
              </a:rPr>
              <a:t>Беренд</a:t>
            </a:r>
            <a:r>
              <a:rPr lang="ru-RU" sz="1600" dirty="0">
                <a:solidFill>
                  <a:schemeClr val="accent1">
                    <a:lumMod val="75000"/>
                  </a:schemeClr>
                </a:solidFill>
                <a:effectLst/>
              </a:rPr>
              <a:t> де </a:t>
            </a:r>
            <a:r>
              <a:rPr lang="ru-RU" sz="1600" dirty="0" err="1">
                <a:solidFill>
                  <a:schemeClr val="accent1">
                    <a:lumMod val="75000"/>
                  </a:schemeClr>
                </a:solidFill>
                <a:effectLst/>
              </a:rPr>
              <a:t>Гроот</a:t>
            </a:r>
            <a:r>
              <a:rPr lang="ru-RU" sz="1600" dirty="0">
                <a:solidFill>
                  <a:schemeClr val="accent1">
                    <a:lumMod val="75000"/>
                  </a:schemeClr>
                </a:solidFill>
                <a:effectLst/>
              </a:rPr>
              <a:t>, координатор сектору </a:t>
            </a:r>
            <a:r>
              <a:rPr lang="ru-RU" sz="1600" dirty="0" err="1">
                <a:solidFill>
                  <a:schemeClr val="accent1">
                    <a:lumMod val="75000"/>
                  </a:schemeClr>
                </a:solidFill>
                <a:effectLst/>
              </a:rPr>
              <a:t>Регіонального</a:t>
            </a:r>
            <a:r>
              <a:rPr lang="ru-RU" sz="1600" dirty="0">
                <a:solidFill>
                  <a:schemeClr val="accent1">
                    <a:lumMod val="75000"/>
                  </a:schemeClr>
                </a:solidFill>
                <a:effectLst/>
              </a:rPr>
              <a:t> та </a:t>
            </a:r>
            <a:r>
              <a:rPr lang="ru-RU" sz="1600" dirty="0" err="1">
                <a:solidFill>
                  <a:schemeClr val="accent1">
                    <a:lumMod val="75000"/>
                  </a:schemeClr>
                </a:solidFill>
                <a:effectLst/>
              </a:rPr>
              <a:t>місцевого</a:t>
            </a:r>
            <a:r>
              <a:rPr lang="ru-RU" sz="1600" dirty="0">
                <a:solidFill>
                  <a:schemeClr val="accent1">
                    <a:lumMod val="75000"/>
                  </a:schemeClr>
                </a:solidFill>
                <a:effectLst/>
              </a:rPr>
              <a:t> </a:t>
            </a:r>
            <a:r>
              <a:rPr lang="ru-RU" sz="1600" dirty="0" err="1">
                <a:solidFill>
                  <a:schemeClr val="accent1">
                    <a:lumMod val="75000"/>
                  </a:schemeClr>
                </a:solidFill>
                <a:effectLst/>
              </a:rPr>
              <a:t>розвитку</a:t>
            </a:r>
            <a:r>
              <a:rPr lang="ru-RU" sz="1600" dirty="0">
                <a:solidFill>
                  <a:schemeClr val="accent1">
                    <a:lumMod val="75000"/>
                  </a:schemeClr>
                </a:solidFill>
                <a:effectLst/>
              </a:rPr>
              <a:t>, </a:t>
            </a:r>
            <a:r>
              <a:rPr lang="ru-RU" sz="1600" dirty="0" err="1">
                <a:solidFill>
                  <a:schemeClr val="accent1">
                    <a:lumMod val="75000"/>
                  </a:schemeClr>
                </a:solidFill>
                <a:effectLst/>
              </a:rPr>
              <a:t>Децентралізація</a:t>
            </a:r>
            <a:r>
              <a:rPr lang="ru-RU" sz="1600" dirty="0">
                <a:solidFill>
                  <a:schemeClr val="accent1">
                    <a:lumMod val="75000"/>
                  </a:schemeClr>
                </a:solidFill>
                <a:effectLst/>
              </a:rPr>
              <a:t> </a:t>
            </a:r>
            <a:r>
              <a:rPr lang="ru-RU" sz="1600" dirty="0" err="1">
                <a:solidFill>
                  <a:schemeClr val="accent1">
                    <a:lumMod val="75000"/>
                  </a:schemeClr>
                </a:solidFill>
                <a:effectLst/>
              </a:rPr>
              <a:t>управління</a:t>
            </a:r>
            <a:r>
              <a:rPr lang="ru-RU" sz="1600" dirty="0">
                <a:solidFill>
                  <a:schemeClr val="accent1">
                    <a:lumMod val="75000"/>
                  </a:schemeClr>
                </a:solidFill>
                <a:effectLst/>
              </a:rPr>
              <a:t> </a:t>
            </a:r>
            <a:r>
              <a:rPr lang="ru-RU" sz="1600" dirty="0" err="1">
                <a:solidFill>
                  <a:schemeClr val="accent1">
                    <a:lumMod val="75000"/>
                  </a:schemeClr>
                </a:solidFill>
                <a:effectLst/>
              </a:rPr>
              <a:t>Представництва</a:t>
            </a:r>
            <a:r>
              <a:rPr lang="ru-RU" sz="1600" dirty="0">
                <a:solidFill>
                  <a:schemeClr val="accent1">
                    <a:lumMod val="75000"/>
                  </a:schemeClr>
                </a:solidFill>
                <a:effectLst/>
              </a:rPr>
              <a:t> ЄС в </a:t>
            </a:r>
            <a:r>
              <a:rPr lang="ru-RU" sz="1600" dirty="0" err="1">
                <a:solidFill>
                  <a:schemeClr val="accent1">
                    <a:lumMod val="75000"/>
                  </a:schemeClr>
                </a:solidFill>
                <a:effectLst/>
              </a:rPr>
              <a:t>Україні</a:t>
            </a:r>
            <a:r>
              <a:rPr lang="ru-RU" sz="1600" dirty="0">
                <a:solidFill>
                  <a:schemeClr val="accent1">
                    <a:lumMod val="75000"/>
                  </a:schemeClr>
                </a:solidFill>
                <a:effectLst/>
              </a:rPr>
              <a:t> пан </a:t>
            </a:r>
            <a:r>
              <a:rPr lang="ru-RU" sz="1600" dirty="0" err="1">
                <a:solidFill>
                  <a:schemeClr val="accent1">
                    <a:lumMod val="75000"/>
                  </a:schemeClr>
                </a:solidFill>
                <a:effectLst/>
              </a:rPr>
              <a:t>Домінік</a:t>
            </a:r>
            <a:r>
              <a:rPr lang="ru-RU" sz="1600" dirty="0">
                <a:solidFill>
                  <a:schemeClr val="accent1">
                    <a:lumMod val="75000"/>
                  </a:schemeClr>
                </a:solidFill>
                <a:effectLst/>
              </a:rPr>
              <a:t> </a:t>
            </a:r>
            <a:r>
              <a:rPr lang="ru-RU" sz="1600" dirty="0" err="1">
                <a:solidFill>
                  <a:schemeClr val="accent1">
                    <a:lumMod val="75000"/>
                  </a:schemeClr>
                </a:solidFill>
                <a:effectLst/>
              </a:rPr>
              <a:t>Папенхайм</a:t>
            </a:r>
            <a:r>
              <a:rPr lang="ru-RU" sz="1600" dirty="0">
                <a:solidFill>
                  <a:schemeClr val="accent1">
                    <a:lumMod val="75000"/>
                  </a:schemeClr>
                </a:solidFill>
                <a:effectLst/>
              </a:rPr>
              <a:t> і </a:t>
            </a:r>
            <a:r>
              <a:rPr lang="ru-RU" sz="1600" dirty="0" err="1">
                <a:solidFill>
                  <a:schemeClr val="accent1">
                    <a:lumMod val="75000"/>
                  </a:schemeClr>
                </a:solidFill>
                <a:effectLst/>
              </a:rPr>
              <a:t>Жоселін</a:t>
            </a:r>
            <a:r>
              <a:rPr lang="ru-RU" sz="1600" dirty="0">
                <a:solidFill>
                  <a:schemeClr val="accent1">
                    <a:lumMod val="75000"/>
                  </a:schemeClr>
                </a:solidFill>
                <a:effectLst/>
              </a:rPr>
              <a:t> </a:t>
            </a:r>
            <a:r>
              <a:rPr lang="ru-RU" sz="1600" dirty="0" err="1">
                <a:solidFill>
                  <a:schemeClr val="accent1">
                    <a:lumMod val="75000"/>
                  </a:schemeClr>
                </a:solidFill>
                <a:effectLst/>
              </a:rPr>
              <a:t>Гуітон</a:t>
            </a:r>
            <a:r>
              <a:rPr lang="ru-RU" sz="1600" dirty="0">
                <a:solidFill>
                  <a:schemeClr val="accent1">
                    <a:lumMod val="75000"/>
                  </a:schemeClr>
                </a:solidFill>
                <a:effectLst/>
              </a:rPr>
              <a:t>, Менеджер </a:t>
            </a:r>
            <a:r>
              <a:rPr lang="ru-RU" sz="1600" dirty="0" err="1">
                <a:solidFill>
                  <a:schemeClr val="accent1">
                    <a:lumMod val="75000"/>
                  </a:schemeClr>
                </a:solidFill>
                <a:effectLst/>
              </a:rPr>
              <a:t>торговельних</a:t>
            </a:r>
            <a:r>
              <a:rPr lang="ru-RU" sz="1600" dirty="0">
                <a:solidFill>
                  <a:schemeClr val="accent1">
                    <a:lumMod val="75000"/>
                  </a:schemeClr>
                </a:solidFill>
                <a:effectLst/>
              </a:rPr>
              <a:t> </a:t>
            </a:r>
            <a:r>
              <a:rPr lang="ru-RU" sz="1600" dirty="0" err="1">
                <a:solidFill>
                  <a:schemeClr val="accent1">
                    <a:lumMod val="75000"/>
                  </a:schemeClr>
                </a:solidFill>
                <a:effectLst/>
              </a:rPr>
              <a:t>взаємин</a:t>
            </a:r>
            <a:r>
              <a:rPr lang="ru-RU" sz="1600" dirty="0">
                <a:solidFill>
                  <a:schemeClr val="accent1">
                    <a:lumMod val="75000"/>
                  </a:schemeClr>
                </a:solidFill>
                <a:effectLst/>
              </a:rPr>
              <a:t> в </a:t>
            </a:r>
            <a:r>
              <a:rPr lang="ru-RU" sz="1600" dirty="0" err="1">
                <a:solidFill>
                  <a:schemeClr val="accent1">
                    <a:lumMod val="75000"/>
                  </a:schemeClr>
                </a:solidFill>
                <a:effectLst/>
              </a:rPr>
              <a:t>Україні</a:t>
            </a:r>
            <a:r>
              <a:rPr lang="ru-RU" sz="1600" dirty="0">
                <a:solidFill>
                  <a:schemeClr val="accent1">
                    <a:lumMod val="75000"/>
                  </a:schemeClr>
                </a:solidFill>
                <a:effectLst/>
              </a:rPr>
              <a:t>, </a:t>
            </a:r>
            <a:r>
              <a:rPr lang="ru-RU" sz="1600" dirty="0" err="1">
                <a:solidFill>
                  <a:schemeClr val="accent1">
                    <a:lumMod val="75000"/>
                  </a:schemeClr>
                </a:solidFill>
                <a:effectLst/>
              </a:rPr>
              <a:t>відвідали</a:t>
            </a:r>
            <a:r>
              <a:rPr lang="ru-RU" sz="1600" dirty="0">
                <a:solidFill>
                  <a:schemeClr val="accent1">
                    <a:lumMod val="75000"/>
                  </a:schemeClr>
                </a:solidFill>
                <a:effectLst/>
              </a:rPr>
              <a:t> </a:t>
            </a:r>
            <a:r>
              <a:rPr lang="ru-RU" sz="1600" dirty="0" err="1">
                <a:solidFill>
                  <a:schemeClr val="accent1">
                    <a:lumMod val="75000"/>
                  </a:schemeClr>
                </a:solidFill>
                <a:effectLst/>
              </a:rPr>
              <a:t>Харківський</a:t>
            </a:r>
            <a:r>
              <a:rPr lang="ru-RU" sz="1600" dirty="0">
                <a:solidFill>
                  <a:schemeClr val="accent1">
                    <a:lumMod val="75000"/>
                  </a:schemeClr>
                </a:solidFill>
                <a:effectLst/>
              </a:rPr>
              <a:t> </a:t>
            </a:r>
            <a:r>
              <a:rPr lang="ru-RU" sz="1600" dirty="0" err="1">
                <a:solidFill>
                  <a:schemeClr val="accent1">
                    <a:lumMod val="75000"/>
                  </a:schemeClr>
                </a:solidFill>
                <a:effectLst/>
              </a:rPr>
              <a:t>національний</a:t>
            </a:r>
            <a:r>
              <a:rPr lang="ru-RU" sz="1600" dirty="0">
                <a:solidFill>
                  <a:schemeClr val="accent1">
                    <a:lumMod val="75000"/>
                  </a:schemeClr>
                </a:solidFill>
                <a:effectLst/>
              </a:rPr>
              <a:t> </a:t>
            </a:r>
            <a:r>
              <a:rPr lang="ru-RU" sz="1600" dirty="0" err="1">
                <a:solidFill>
                  <a:schemeClr val="accent1">
                    <a:lumMod val="75000"/>
                  </a:schemeClr>
                </a:solidFill>
                <a:effectLst/>
              </a:rPr>
              <a:t>економічний</a:t>
            </a:r>
            <a:r>
              <a:rPr lang="ru-RU" sz="1600" dirty="0">
                <a:solidFill>
                  <a:schemeClr val="accent1">
                    <a:lumMod val="75000"/>
                  </a:schemeClr>
                </a:solidFill>
                <a:effectLst/>
              </a:rPr>
              <a:t> </a:t>
            </a:r>
            <a:r>
              <a:rPr lang="ru-RU" sz="1600" dirty="0" err="1">
                <a:solidFill>
                  <a:schemeClr val="accent1">
                    <a:lumMod val="75000"/>
                  </a:schemeClr>
                </a:solidFill>
                <a:effectLst/>
              </a:rPr>
              <a:t>університет</a:t>
            </a:r>
            <a:r>
              <a:rPr lang="ru-RU" sz="1600" dirty="0">
                <a:solidFill>
                  <a:schemeClr val="accent1">
                    <a:lumMod val="75000"/>
                  </a:schemeClr>
                </a:solidFill>
                <a:effectLst/>
              </a:rPr>
              <a:t> </a:t>
            </a:r>
            <a:r>
              <a:rPr lang="ru-RU" sz="1600" dirty="0" err="1">
                <a:solidFill>
                  <a:schemeClr val="accent1">
                    <a:lumMod val="75000"/>
                  </a:schemeClr>
                </a:solidFill>
                <a:effectLst/>
              </a:rPr>
              <a:t>імені</a:t>
            </a:r>
            <a:r>
              <a:rPr lang="ru-RU" sz="1600" dirty="0">
                <a:solidFill>
                  <a:schemeClr val="accent1">
                    <a:lumMod val="75000"/>
                  </a:schemeClr>
                </a:solidFill>
                <a:effectLst/>
              </a:rPr>
              <a:t> Семена </a:t>
            </a:r>
            <a:r>
              <a:rPr lang="ru-RU" sz="1600" dirty="0" err="1">
                <a:solidFill>
                  <a:schemeClr val="accent1">
                    <a:lumMod val="75000"/>
                  </a:schemeClr>
                </a:solidFill>
                <a:effectLst/>
              </a:rPr>
              <a:t>Кузнеця</a:t>
            </a:r>
            <a:r>
              <a:rPr lang="ru-RU" sz="1600" dirty="0">
                <a:solidFill>
                  <a:schemeClr val="accent1">
                    <a:lumMod val="75000"/>
                  </a:schemeClr>
                </a:solidFill>
                <a:effectLst/>
              </a:rPr>
              <a:t>.</a:t>
            </a:r>
            <a:br>
              <a:rPr lang="ru-RU" sz="1600" dirty="0">
                <a:solidFill>
                  <a:schemeClr val="accent1">
                    <a:lumMod val="75000"/>
                  </a:schemeClr>
                </a:solidFill>
                <a:effectLst/>
              </a:rPr>
            </a:br>
            <a:r>
              <a:rPr lang="ru-RU" sz="1600" dirty="0">
                <a:solidFill>
                  <a:schemeClr val="accent1">
                    <a:lumMod val="75000"/>
                  </a:schemeClr>
                </a:solidFill>
                <a:effectLst/>
              </a:rPr>
              <a:t>У </a:t>
            </a:r>
            <a:r>
              <a:rPr lang="uk-UA" sz="1600" dirty="0">
                <a:solidFill>
                  <a:schemeClr val="accent1">
                    <a:lumMod val="75000"/>
                  </a:schemeClr>
                </a:solidFill>
                <a:effectLst/>
              </a:rPr>
              <a:t>Інформаційному центрі ЄС </a:t>
            </a:r>
            <a:r>
              <a:rPr lang="ru-RU" sz="1600" dirty="0">
                <a:solidFill>
                  <a:schemeClr val="accent1">
                    <a:lumMod val="75000"/>
                  </a:schemeClr>
                </a:solidFill>
                <a:effectLst/>
              </a:rPr>
              <a:t> </a:t>
            </a:r>
            <a:r>
              <a:rPr lang="ru-RU" sz="1600" dirty="0" err="1">
                <a:solidFill>
                  <a:schemeClr val="accent1">
                    <a:lumMod val="75000"/>
                  </a:schemeClr>
                </a:solidFill>
                <a:effectLst/>
              </a:rPr>
              <a:t>відбулася</a:t>
            </a:r>
            <a:r>
              <a:rPr lang="ru-RU" sz="1600" dirty="0">
                <a:solidFill>
                  <a:schemeClr val="accent1">
                    <a:lumMod val="75000"/>
                  </a:schemeClr>
                </a:solidFill>
                <a:effectLst/>
              </a:rPr>
              <a:t> </a:t>
            </a:r>
            <a:r>
              <a:rPr lang="ru-RU" sz="1600" dirty="0" err="1">
                <a:solidFill>
                  <a:schemeClr val="accent1">
                    <a:lumMod val="75000"/>
                  </a:schemeClr>
                </a:solidFill>
                <a:effectLst/>
              </a:rPr>
              <a:t>лекція</a:t>
            </a:r>
            <a:r>
              <a:rPr lang="ru-RU" sz="1600" dirty="0">
                <a:solidFill>
                  <a:schemeClr val="accent1">
                    <a:lumMod val="75000"/>
                  </a:schemeClr>
                </a:solidFill>
                <a:effectLst/>
              </a:rPr>
              <a:t> - </a:t>
            </a:r>
            <a:r>
              <a:rPr lang="ru-RU" sz="1600" dirty="0" err="1">
                <a:solidFill>
                  <a:schemeClr val="accent1">
                    <a:lumMod val="75000"/>
                  </a:schemeClr>
                </a:solidFill>
                <a:effectLst/>
              </a:rPr>
              <a:t>дискусія</a:t>
            </a:r>
            <a:r>
              <a:rPr lang="ru-RU" sz="1600" dirty="0">
                <a:solidFill>
                  <a:schemeClr val="accent1">
                    <a:lumMod val="75000"/>
                  </a:schemeClr>
                </a:solidFill>
                <a:effectLst/>
              </a:rPr>
              <a:t> </a:t>
            </a:r>
            <a:r>
              <a:rPr lang="ru-RU" sz="1600" dirty="0">
                <a:solidFill>
                  <a:schemeClr val="bg2">
                    <a:lumMod val="50000"/>
                  </a:schemeClr>
                </a:solidFill>
                <a:effectLst/>
              </a:rPr>
              <a:t>«</a:t>
            </a:r>
            <a:r>
              <a:rPr lang="ru-RU" sz="1600" dirty="0" err="1">
                <a:solidFill>
                  <a:schemeClr val="bg2">
                    <a:lumMod val="50000"/>
                  </a:schemeClr>
                </a:solidFill>
                <a:effectLst/>
              </a:rPr>
              <a:t>Співпраця</a:t>
            </a:r>
            <a:r>
              <a:rPr lang="ru-RU" sz="1600" dirty="0">
                <a:solidFill>
                  <a:schemeClr val="bg2">
                    <a:lumMod val="50000"/>
                  </a:schemeClr>
                </a:solidFill>
                <a:effectLst/>
              </a:rPr>
              <a:t> </a:t>
            </a:r>
            <a:r>
              <a:rPr lang="ru-RU" sz="1600" dirty="0" err="1">
                <a:solidFill>
                  <a:schemeClr val="bg2">
                    <a:lumMod val="50000"/>
                  </a:schemeClr>
                </a:solidFill>
                <a:effectLst/>
              </a:rPr>
              <a:t>між</a:t>
            </a:r>
            <a:r>
              <a:rPr lang="ru-RU" sz="1600" dirty="0">
                <a:solidFill>
                  <a:schemeClr val="bg2">
                    <a:lumMod val="50000"/>
                  </a:schemeClr>
                </a:solidFill>
                <a:effectLst/>
              </a:rPr>
              <a:t> </a:t>
            </a:r>
            <a:r>
              <a:rPr lang="ru-RU" sz="1600" dirty="0" err="1">
                <a:solidFill>
                  <a:schemeClr val="bg2">
                    <a:lumMod val="50000"/>
                  </a:schemeClr>
                </a:solidFill>
                <a:effectLst/>
              </a:rPr>
              <a:t>Україною</a:t>
            </a:r>
            <a:r>
              <a:rPr lang="ru-RU" sz="1600" dirty="0">
                <a:solidFill>
                  <a:schemeClr val="bg2">
                    <a:lumMod val="50000"/>
                  </a:schemeClr>
                </a:solidFill>
                <a:effectLst/>
              </a:rPr>
              <a:t> та </a:t>
            </a:r>
            <a:r>
              <a:rPr lang="ru-RU" sz="1600" dirty="0" err="1">
                <a:solidFill>
                  <a:schemeClr val="bg2">
                    <a:lumMod val="50000"/>
                  </a:schemeClr>
                </a:solidFill>
                <a:effectLst/>
              </a:rPr>
              <a:t>Європейським</a:t>
            </a:r>
            <a:r>
              <a:rPr lang="ru-RU" sz="1600" dirty="0">
                <a:solidFill>
                  <a:schemeClr val="bg2">
                    <a:lumMod val="50000"/>
                  </a:schemeClr>
                </a:solidFill>
                <a:effectLst/>
              </a:rPr>
              <a:t> Союзом»</a:t>
            </a:r>
            <a:r>
              <a:rPr lang="ru-RU" sz="1600" dirty="0">
                <a:solidFill>
                  <a:schemeClr val="accent1">
                    <a:lumMod val="75000"/>
                  </a:schemeClr>
                </a:solidFill>
                <a:effectLst/>
              </a:rPr>
              <a:t>, </a:t>
            </a:r>
            <a:r>
              <a:rPr lang="ru-RU" sz="1600" dirty="0" err="1">
                <a:solidFill>
                  <a:schemeClr val="accent1">
                    <a:lumMod val="75000"/>
                  </a:schemeClr>
                </a:solidFill>
                <a:effectLst/>
              </a:rPr>
              <a:t>зустріч</a:t>
            </a:r>
            <a:r>
              <a:rPr lang="ru-RU" sz="1600" dirty="0">
                <a:solidFill>
                  <a:schemeClr val="accent1">
                    <a:lumMod val="75000"/>
                  </a:schemeClr>
                </a:solidFill>
                <a:effectLst/>
              </a:rPr>
              <a:t> </a:t>
            </a:r>
            <a:r>
              <a:rPr lang="ru-RU" sz="1600" dirty="0" err="1">
                <a:solidFill>
                  <a:schemeClr val="accent1">
                    <a:lumMod val="75000"/>
                  </a:schemeClr>
                </a:solidFill>
                <a:effectLst/>
              </a:rPr>
              <a:t>зі</a:t>
            </a:r>
            <a:r>
              <a:rPr lang="ru-RU" sz="1600" dirty="0">
                <a:solidFill>
                  <a:schemeClr val="accent1">
                    <a:lumMod val="75000"/>
                  </a:schemeClr>
                </a:solidFill>
                <a:effectLst/>
              </a:rPr>
              <a:t> студентами та </a:t>
            </a:r>
            <a:r>
              <a:rPr lang="ru-RU" sz="1600" dirty="0" err="1">
                <a:solidFill>
                  <a:schemeClr val="accent1">
                    <a:lumMod val="75000"/>
                  </a:schemeClr>
                </a:solidFill>
                <a:effectLst/>
              </a:rPr>
              <a:t>викладачами</a:t>
            </a:r>
            <a:r>
              <a:rPr lang="ru-RU" sz="1600" dirty="0">
                <a:solidFill>
                  <a:schemeClr val="accent1">
                    <a:lumMod val="75000"/>
                  </a:schemeClr>
                </a:solidFill>
                <a:effectLst/>
              </a:rPr>
              <a:t> </a:t>
            </a:r>
            <a:r>
              <a:rPr lang="ru-RU" sz="1600" dirty="0" err="1">
                <a:solidFill>
                  <a:schemeClr val="accent1">
                    <a:lumMod val="75000"/>
                  </a:schemeClr>
                </a:solidFill>
                <a:effectLst/>
              </a:rPr>
              <a:t>університету</a:t>
            </a:r>
            <a:r>
              <a:rPr lang="ru-RU" sz="1600" dirty="0">
                <a:solidFill>
                  <a:schemeClr val="accent1">
                    <a:lumMod val="75000"/>
                  </a:schemeClr>
                </a:solidFill>
                <a:effectLst/>
              </a:rPr>
              <a:t>, </a:t>
            </a:r>
            <a:r>
              <a:rPr lang="ru-RU" sz="1600" dirty="0" err="1">
                <a:solidFill>
                  <a:schemeClr val="accent1">
                    <a:lumMod val="75000"/>
                  </a:schemeClr>
                </a:solidFill>
                <a:effectLst/>
              </a:rPr>
              <a:t>сесія</a:t>
            </a:r>
            <a:r>
              <a:rPr lang="ru-RU" sz="1600" dirty="0">
                <a:solidFill>
                  <a:schemeClr val="accent1">
                    <a:lumMod val="75000"/>
                  </a:schemeClr>
                </a:solidFill>
                <a:effectLst/>
              </a:rPr>
              <a:t> </a:t>
            </a:r>
            <a:r>
              <a:rPr lang="ru-RU" sz="1600" dirty="0" err="1">
                <a:solidFill>
                  <a:schemeClr val="accent1">
                    <a:lumMod val="75000"/>
                  </a:schemeClr>
                </a:solidFill>
                <a:effectLst/>
              </a:rPr>
              <a:t>питань</a:t>
            </a:r>
            <a:r>
              <a:rPr lang="ru-RU" sz="1600" dirty="0">
                <a:solidFill>
                  <a:schemeClr val="accent1">
                    <a:lumMod val="75000"/>
                  </a:schemeClr>
                </a:solidFill>
                <a:effectLst/>
              </a:rPr>
              <a:t> і </a:t>
            </a:r>
            <a:r>
              <a:rPr lang="ru-RU" sz="1600" dirty="0" err="1">
                <a:solidFill>
                  <a:schemeClr val="accent1">
                    <a:lumMod val="75000"/>
                  </a:schemeClr>
                </a:solidFill>
                <a:effectLst/>
              </a:rPr>
              <a:t>відповідей</a:t>
            </a:r>
            <a:r>
              <a:rPr lang="ru-RU" sz="1600" dirty="0">
                <a:solidFill>
                  <a:schemeClr val="accent1">
                    <a:lumMod val="75000"/>
                  </a:schemeClr>
                </a:solidFill>
                <a:effectLst/>
              </a:rPr>
              <a:t>.</a:t>
            </a:r>
            <a:r>
              <a:rPr lang="ru-RU" dirty="0">
                <a:solidFill>
                  <a:schemeClr val="accent1">
                    <a:lumMod val="75000"/>
                  </a:schemeClr>
                </a:solidFill>
                <a:effectLst/>
              </a:rPr>
              <a:t/>
            </a:r>
            <a:br>
              <a:rPr lang="ru-RU" dirty="0">
                <a:solidFill>
                  <a:schemeClr val="accent1">
                    <a:lumMod val="75000"/>
                  </a:schemeClr>
                </a:solidFill>
                <a:effectLst/>
              </a:rPr>
            </a:br>
            <a:endParaRPr lang="ru-RU" dirty="0">
              <a:solidFill>
                <a:schemeClr val="accent1">
                  <a:lumMod val="75000"/>
                </a:schemeClr>
              </a:solidFill>
            </a:endParaRPr>
          </a:p>
        </p:txBody>
      </p:sp>
      <p:pic>
        <p:nvPicPr>
          <p:cNvPr id="3" name="Рисунок 2" descr="C:\Users\user\Desktop\111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260648"/>
            <a:ext cx="5451066" cy="2638510"/>
          </a:xfrm>
          <a:prstGeom prst="rect">
            <a:avLst/>
          </a:prstGeom>
          <a:ln>
            <a:noFill/>
          </a:ln>
          <a:effectLst>
            <a:softEdge rad="112500"/>
          </a:effectLst>
        </p:spPr>
      </p:pic>
      <p:pic>
        <p:nvPicPr>
          <p:cNvPr id="4" name="Рисунок 3" descr="C:\Users\user\Desktop\33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430" y="1268760"/>
            <a:ext cx="3236696" cy="2255359"/>
          </a:xfrm>
          <a:prstGeom prst="rect">
            <a:avLst/>
          </a:prstGeom>
          <a:ln>
            <a:noFill/>
          </a:ln>
          <a:effectLst>
            <a:softEdge rad="112500"/>
          </a:effectLst>
        </p:spPr>
      </p:pic>
      <p:pic>
        <p:nvPicPr>
          <p:cNvPr id="5" name="Рисунок 4" descr="C:\Users\user\Desktop\22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786" y="4005064"/>
            <a:ext cx="3724134" cy="2448272"/>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768156545"/>
      </p:ext>
    </p:extLst>
  </p:cSld>
  <p:clrMapOvr>
    <a:masterClrMapping/>
  </p:clrMapOvr>
  <mc:AlternateContent xmlns:mc="http://schemas.openxmlformats.org/markup-compatibility/2006">
    <mc:Choice xmlns:p14="http://schemas.microsoft.com/office/powerpoint/2010/main" Requires="p14">
      <p:transition spd="slow" p14:dur="2000" advTm="19614"/>
    </mc:Choice>
    <mc:Fallback>
      <p:transition spd="slow" advTm="196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3528" y="3645024"/>
            <a:ext cx="8496943" cy="2808312"/>
          </a:xfrm>
        </p:spPr>
        <p:txBody>
          <a:bodyPr>
            <a:normAutofit/>
          </a:bodyPr>
          <a:lstStyle/>
          <a:p>
            <a:pPr marL="0" indent="0" algn="ctr">
              <a:buNone/>
            </a:pPr>
            <a:r>
              <a:rPr lang="ru-RU" sz="1800" dirty="0">
                <a:solidFill>
                  <a:schemeClr val="accent1">
                    <a:lumMod val="75000"/>
                  </a:schemeClr>
                </a:solidFill>
                <a:latin typeface="+mn-lt"/>
              </a:rPr>
              <a:t>11 </a:t>
            </a:r>
            <a:r>
              <a:rPr lang="ru-RU" sz="1800" dirty="0" err="1">
                <a:solidFill>
                  <a:schemeClr val="accent1">
                    <a:lumMod val="75000"/>
                  </a:schemeClr>
                </a:solidFill>
                <a:latin typeface="+mn-lt"/>
              </a:rPr>
              <a:t>вересня</a:t>
            </a:r>
            <a:r>
              <a:rPr lang="ru-RU" sz="1800" dirty="0">
                <a:solidFill>
                  <a:schemeClr val="accent1">
                    <a:lumMod val="75000"/>
                  </a:schemeClr>
                </a:solidFill>
                <a:latin typeface="+mn-lt"/>
              </a:rPr>
              <a:t> 2015 року у </a:t>
            </a:r>
            <a:r>
              <a:rPr lang="ru-RU" sz="1800" dirty="0" err="1">
                <a:solidFill>
                  <a:schemeClr val="accent1">
                    <a:lumMod val="75000"/>
                  </a:schemeClr>
                </a:solidFill>
                <a:latin typeface="+mn-lt"/>
              </a:rPr>
              <a:t>Інформаційному</a:t>
            </a:r>
            <a:r>
              <a:rPr lang="ru-RU" sz="1800" dirty="0">
                <a:solidFill>
                  <a:schemeClr val="accent1">
                    <a:lumMod val="75000"/>
                  </a:schemeClr>
                </a:solidFill>
                <a:latin typeface="+mn-lt"/>
              </a:rPr>
              <a:t> </a:t>
            </a:r>
            <a:r>
              <a:rPr lang="ru-RU" sz="1800" dirty="0" err="1">
                <a:solidFill>
                  <a:schemeClr val="accent1">
                    <a:lumMod val="75000"/>
                  </a:schemeClr>
                </a:solidFill>
                <a:latin typeface="+mn-lt"/>
              </a:rPr>
              <a:t>центрі</a:t>
            </a:r>
            <a:r>
              <a:rPr lang="ru-RU" sz="1800" dirty="0">
                <a:solidFill>
                  <a:schemeClr val="accent1">
                    <a:lumMod val="75000"/>
                  </a:schemeClr>
                </a:solidFill>
                <a:latin typeface="+mn-lt"/>
              </a:rPr>
              <a:t> </a:t>
            </a:r>
            <a:r>
              <a:rPr lang="ru-RU" sz="1800" dirty="0" err="1">
                <a:solidFill>
                  <a:schemeClr val="accent1">
                    <a:lumMod val="75000"/>
                  </a:schemeClr>
                </a:solidFill>
                <a:latin typeface="+mn-lt"/>
              </a:rPr>
              <a:t>Європейського</a:t>
            </a:r>
            <a:r>
              <a:rPr lang="ru-RU" sz="1800" dirty="0">
                <a:solidFill>
                  <a:schemeClr val="accent1">
                    <a:lumMod val="75000"/>
                  </a:schemeClr>
                </a:solidFill>
                <a:latin typeface="+mn-lt"/>
              </a:rPr>
              <a:t> Союзу </a:t>
            </a:r>
            <a:r>
              <a:rPr lang="ru-RU" sz="1800" dirty="0" smtClean="0">
                <a:solidFill>
                  <a:schemeClr val="accent1">
                    <a:lumMod val="75000"/>
                  </a:schemeClr>
                </a:solidFill>
                <a:latin typeface="+mn-lt"/>
              </a:rPr>
              <a:t/>
            </a:r>
            <a:br>
              <a:rPr lang="ru-RU" sz="1800" dirty="0" smtClean="0">
                <a:solidFill>
                  <a:schemeClr val="accent1">
                    <a:lumMod val="75000"/>
                  </a:schemeClr>
                </a:solidFill>
                <a:latin typeface="+mn-lt"/>
              </a:rPr>
            </a:br>
            <a:r>
              <a:rPr lang="ru-RU" sz="1800" dirty="0" smtClean="0">
                <a:solidFill>
                  <a:schemeClr val="accent1">
                    <a:lumMod val="75000"/>
                  </a:schemeClr>
                </a:solidFill>
                <a:latin typeface="+mn-lt"/>
              </a:rPr>
              <a:t>ХНЕУ </a:t>
            </a:r>
            <a:r>
              <a:rPr lang="ru-RU" sz="1800" dirty="0" err="1" smtClean="0">
                <a:solidFill>
                  <a:schemeClr val="accent1">
                    <a:lumMod val="75000"/>
                  </a:schemeClr>
                </a:solidFill>
                <a:latin typeface="+mn-lt"/>
              </a:rPr>
              <a:t>ім</a:t>
            </a:r>
            <a:r>
              <a:rPr lang="ru-RU" sz="1800" dirty="0" smtClean="0">
                <a:solidFill>
                  <a:schemeClr val="accent1">
                    <a:lumMod val="75000"/>
                  </a:schemeClr>
                </a:solidFill>
                <a:latin typeface="+mn-lt"/>
              </a:rPr>
              <a:t>. С. </a:t>
            </a:r>
            <a:r>
              <a:rPr lang="ru-RU" sz="1800" dirty="0" err="1" smtClean="0">
                <a:solidFill>
                  <a:schemeClr val="accent1">
                    <a:lumMod val="75000"/>
                  </a:schemeClr>
                </a:solidFill>
                <a:latin typeface="+mn-lt"/>
              </a:rPr>
              <a:t>Кузнеця</a:t>
            </a:r>
            <a:r>
              <a:rPr lang="ru-RU" sz="1800" dirty="0" smtClean="0">
                <a:solidFill>
                  <a:schemeClr val="accent1">
                    <a:lumMod val="75000"/>
                  </a:schemeClr>
                </a:solidFill>
                <a:latin typeface="+mn-lt"/>
              </a:rPr>
              <a:t> у </a:t>
            </a:r>
            <a:r>
              <a:rPr lang="ru-RU" sz="1800" dirty="0">
                <a:solidFill>
                  <a:schemeClr val="accent1">
                    <a:lumMod val="75000"/>
                  </a:schemeClr>
                </a:solidFill>
                <a:latin typeface="+mn-lt"/>
              </a:rPr>
              <a:t>рамках </a:t>
            </a:r>
            <a:r>
              <a:rPr lang="en-US" sz="1800" dirty="0">
                <a:solidFill>
                  <a:schemeClr val="accent1">
                    <a:lumMod val="75000"/>
                  </a:schemeClr>
                </a:solidFill>
                <a:latin typeface="+mn-lt"/>
              </a:rPr>
              <a:t>VII </a:t>
            </a:r>
            <a:r>
              <a:rPr lang="ru-RU" sz="1800" dirty="0" err="1">
                <a:solidFill>
                  <a:schemeClr val="accent1">
                    <a:lumMod val="75000"/>
                  </a:schemeClr>
                </a:solidFill>
                <a:latin typeface="+mn-lt"/>
              </a:rPr>
              <a:t>Молодіжного</a:t>
            </a:r>
            <a:r>
              <a:rPr lang="ru-RU" sz="1800" dirty="0">
                <a:solidFill>
                  <a:schemeClr val="accent1">
                    <a:lumMod val="75000"/>
                  </a:schemeClr>
                </a:solidFill>
                <a:latin typeface="+mn-lt"/>
              </a:rPr>
              <a:t> форуму </a:t>
            </a:r>
            <a:r>
              <a:rPr lang="ru-RU" sz="1800" dirty="0">
                <a:solidFill>
                  <a:schemeClr val="bg2">
                    <a:lumMod val="50000"/>
                  </a:schemeClr>
                </a:solidFill>
                <a:latin typeface="+mn-lt"/>
              </a:rPr>
              <a:t>«Молодь - </a:t>
            </a:r>
            <a:r>
              <a:rPr lang="ru-RU" sz="1800" dirty="0" err="1">
                <a:solidFill>
                  <a:schemeClr val="bg2">
                    <a:lumMod val="50000"/>
                  </a:schemeClr>
                </a:solidFill>
                <a:latin typeface="+mn-lt"/>
              </a:rPr>
              <a:t>рушійна</a:t>
            </a:r>
            <a:r>
              <a:rPr lang="ru-RU" sz="1800" dirty="0">
                <a:solidFill>
                  <a:schemeClr val="bg2">
                    <a:lumMod val="50000"/>
                  </a:schemeClr>
                </a:solidFill>
                <a:latin typeface="+mn-lt"/>
              </a:rPr>
              <a:t> сила </a:t>
            </a:r>
            <a:r>
              <a:rPr lang="ru-RU" sz="1800" dirty="0" err="1">
                <a:solidFill>
                  <a:schemeClr val="bg2">
                    <a:lumMod val="50000"/>
                  </a:schemeClr>
                </a:solidFill>
                <a:latin typeface="+mn-lt"/>
              </a:rPr>
              <a:t>Європейського</a:t>
            </a:r>
            <a:r>
              <a:rPr lang="ru-RU" sz="1800" dirty="0">
                <a:solidFill>
                  <a:schemeClr val="bg2">
                    <a:lumMod val="50000"/>
                  </a:schemeClr>
                </a:solidFill>
                <a:latin typeface="+mn-lt"/>
              </a:rPr>
              <a:t> Союзу»</a:t>
            </a:r>
            <a:r>
              <a:rPr lang="ru-RU" sz="1800" dirty="0">
                <a:solidFill>
                  <a:schemeClr val="accent1">
                    <a:lumMod val="75000"/>
                  </a:schemeClr>
                </a:solidFill>
                <a:latin typeface="+mn-lt"/>
              </a:rPr>
              <a:t> </a:t>
            </a:r>
            <a:r>
              <a:rPr lang="ru-RU" sz="1800" dirty="0" err="1">
                <a:solidFill>
                  <a:schemeClr val="accent1">
                    <a:lumMod val="75000"/>
                  </a:schemeClr>
                </a:solidFill>
                <a:latin typeface="+mn-lt"/>
              </a:rPr>
              <a:t>відбувся</a:t>
            </a:r>
            <a:r>
              <a:rPr lang="ru-RU" sz="1800" dirty="0">
                <a:solidFill>
                  <a:schemeClr val="accent1">
                    <a:lumMod val="75000"/>
                  </a:schemeClr>
                </a:solidFill>
                <a:latin typeface="+mn-lt"/>
              </a:rPr>
              <a:t> </a:t>
            </a:r>
            <a:r>
              <a:rPr lang="ru-RU" sz="1800" dirty="0" err="1">
                <a:solidFill>
                  <a:schemeClr val="accent1">
                    <a:lumMod val="75000"/>
                  </a:schemeClr>
                </a:solidFill>
                <a:latin typeface="+mn-lt"/>
              </a:rPr>
              <a:t>Молодіжний</a:t>
            </a:r>
            <a:r>
              <a:rPr lang="ru-RU" sz="1800" dirty="0">
                <a:solidFill>
                  <a:schemeClr val="accent1">
                    <a:lumMod val="75000"/>
                  </a:schemeClr>
                </a:solidFill>
                <a:latin typeface="+mn-lt"/>
              </a:rPr>
              <a:t> </a:t>
            </a:r>
            <a:r>
              <a:rPr lang="ru-RU" sz="1800" dirty="0" err="1">
                <a:solidFill>
                  <a:schemeClr val="accent1">
                    <a:lumMod val="75000"/>
                  </a:schemeClr>
                </a:solidFill>
                <a:latin typeface="+mn-lt"/>
              </a:rPr>
              <a:t>інтернет</a:t>
            </a:r>
            <a:r>
              <a:rPr lang="ru-RU" sz="1800" dirty="0">
                <a:solidFill>
                  <a:schemeClr val="accent1">
                    <a:lumMod val="75000"/>
                  </a:schemeClr>
                </a:solidFill>
                <a:latin typeface="+mn-lt"/>
              </a:rPr>
              <a:t> </a:t>
            </a:r>
            <a:r>
              <a:rPr lang="ru-RU" sz="1800" dirty="0" smtClean="0">
                <a:solidFill>
                  <a:schemeClr val="accent1">
                    <a:lumMod val="75000"/>
                  </a:schemeClr>
                </a:solidFill>
                <a:latin typeface="+mn-lt"/>
              </a:rPr>
              <a:t>– </a:t>
            </a:r>
            <a:r>
              <a:rPr lang="ru-RU" sz="1800" dirty="0" err="1" smtClean="0">
                <a:solidFill>
                  <a:schemeClr val="accent1">
                    <a:lumMod val="75000"/>
                  </a:schemeClr>
                </a:solidFill>
                <a:latin typeface="+mn-lt"/>
              </a:rPr>
              <a:t>міст</a:t>
            </a:r>
            <a:r>
              <a:rPr lang="ru-RU" sz="1800" dirty="0" smtClean="0">
                <a:solidFill>
                  <a:schemeClr val="accent1">
                    <a:lumMod val="75000"/>
                  </a:schemeClr>
                </a:solidFill>
                <a:latin typeface="+mn-lt"/>
              </a:rPr>
              <a:t>. </a:t>
            </a:r>
            <a:br>
              <a:rPr lang="ru-RU" sz="1800" dirty="0" smtClean="0">
                <a:solidFill>
                  <a:schemeClr val="accent1">
                    <a:lumMod val="75000"/>
                  </a:schemeClr>
                </a:solidFill>
                <a:latin typeface="+mn-lt"/>
              </a:rPr>
            </a:br>
            <a:r>
              <a:rPr lang="ru-RU" sz="1800" dirty="0">
                <a:solidFill>
                  <a:schemeClr val="accent1">
                    <a:lumMod val="75000"/>
                  </a:schemeClr>
                </a:solidFill>
                <a:latin typeface="+mn-lt"/>
              </a:rPr>
              <a:t/>
            </a:r>
            <a:br>
              <a:rPr lang="ru-RU" sz="1800" dirty="0">
                <a:solidFill>
                  <a:schemeClr val="accent1">
                    <a:lumMod val="75000"/>
                  </a:schemeClr>
                </a:solidFill>
                <a:latin typeface="+mn-lt"/>
              </a:rPr>
            </a:br>
            <a:r>
              <a:rPr lang="ru-RU" sz="1800" dirty="0" smtClean="0">
                <a:solidFill>
                  <a:schemeClr val="accent1">
                    <a:lumMod val="75000"/>
                  </a:schemeClr>
                </a:solidFill>
                <a:latin typeface="+mn-lt"/>
              </a:rPr>
              <a:t>«</a:t>
            </a:r>
            <a:r>
              <a:rPr lang="en-US" sz="1800" dirty="0">
                <a:solidFill>
                  <a:schemeClr val="accent1">
                    <a:lumMod val="75000"/>
                  </a:schemeClr>
                </a:solidFill>
                <a:latin typeface="+mn-lt"/>
              </a:rPr>
              <a:t>STRENGTHENING CROSS-BORDER COOPERATION BETWEEN THE YOUTH OF EUROPEAN BORDER REGIONS» </a:t>
            </a:r>
            <a:r>
              <a:rPr lang="uk-UA" sz="1800" dirty="0" smtClean="0">
                <a:solidFill>
                  <a:schemeClr val="accent1">
                    <a:lumMod val="75000"/>
                  </a:schemeClr>
                </a:solidFill>
                <a:latin typeface="+mn-lt"/>
              </a:rPr>
              <a:t/>
            </a:r>
            <a:br>
              <a:rPr lang="uk-UA" sz="1800" dirty="0" smtClean="0">
                <a:solidFill>
                  <a:schemeClr val="accent1">
                    <a:lumMod val="75000"/>
                  </a:schemeClr>
                </a:solidFill>
                <a:latin typeface="+mn-lt"/>
              </a:rPr>
            </a:br>
            <a:r>
              <a:rPr lang="ru-RU" sz="1800" dirty="0" smtClean="0">
                <a:solidFill>
                  <a:schemeClr val="accent1">
                    <a:lumMod val="75000"/>
                  </a:schemeClr>
                </a:solidFill>
                <a:latin typeface="+mn-lt"/>
              </a:rPr>
              <a:t>за </a:t>
            </a:r>
            <a:r>
              <a:rPr lang="ru-RU" sz="1800" dirty="0" err="1">
                <a:solidFill>
                  <a:schemeClr val="accent1">
                    <a:lumMod val="75000"/>
                  </a:schemeClr>
                </a:solidFill>
                <a:latin typeface="+mn-lt"/>
              </a:rPr>
              <a:t>участі</a:t>
            </a:r>
            <a:r>
              <a:rPr lang="ru-RU" sz="1800" dirty="0">
                <a:solidFill>
                  <a:schemeClr val="accent1">
                    <a:lumMod val="75000"/>
                  </a:schemeClr>
                </a:solidFill>
                <a:latin typeface="+mn-lt"/>
              </a:rPr>
              <a:t> </a:t>
            </a:r>
            <a:r>
              <a:rPr lang="ru-RU" sz="1800" dirty="0" err="1">
                <a:solidFill>
                  <a:schemeClr val="accent1">
                    <a:lumMod val="75000"/>
                  </a:schemeClr>
                </a:solidFill>
                <a:latin typeface="+mn-lt"/>
              </a:rPr>
              <a:t>представників</a:t>
            </a:r>
            <a:r>
              <a:rPr lang="ru-RU" sz="1800" dirty="0">
                <a:solidFill>
                  <a:schemeClr val="accent1">
                    <a:lumMod val="75000"/>
                  </a:schemeClr>
                </a:solidFill>
                <a:latin typeface="+mn-lt"/>
              </a:rPr>
              <a:t> </a:t>
            </a:r>
            <a:r>
              <a:rPr lang="ru-RU" sz="1800" dirty="0" err="1">
                <a:solidFill>
                  <a:schemeClr val="accent1">
                    <a:lumMod val="75000"/>
                  </a:schemeClr>
                </a:solidFill>
                <a:latin typeface="+mn-lt"/>
              </a:rPr>
              <a:t>Сербії</a:t>
            </a:r>
            <a:r>
              <a:rPr lang="ru-RU" sz="1800" dirty="0">
                <a:solidFill>
                  <a:schemeClr val="accent1">
                    <a:lumMod val="75000"/>
                  </a:schemeClr>
                </a:solidFill>
                <a:latin typeface="+mn-lt"/>
              </a:rPr>
              <a:t>, </a:t>
            </a:r>
            <a:r>
              <a:rPr lang="ru-RU" sz="1800" dirty="0" err="1">
                <a:solidFill>
                  <a:schemeClr val="accent1">
                    <a:lumMod val="75000"/>
                  </a:schemeClr>
                </a:solidFill>
                <a:latin typeface="+mn-lt"/>
              </a:rPr>
              <a:t>України</a:t>
            </a:r>
            <a:r>
              <a:rPr lang="ru-RU" sz="1800" dirty="0">
                <a:solidFill>
                  <a:schemeClr val="accent1">
                    <a:lumMod val="75000"/>
                  </a:schemeClr>
                </a:solidFill>
                <a:latin typeface="+mn-lt"/>
              </a:rPr>
              <a:t>, </a:t>
            </a:r>
            <a:r>
              <a:rPr lang="ru-RU" sz="1800" dirty="0" err="1">
                <a:solidFill>
                  <a:schemeClr val="accent1">
                    <a:lumMod val="75000"/>
                  </a:schemeClr>
                </a:solidFill>
                <a:latin typeface="+mn-lt"/>
              </a:rPr>
              <a:t>Росії</a:t>
            </a:r>
            <a:r>
              <a:rPr lang="ru-RU" sz="1800" dirty="0">
                <a:solidFill>
                  <a:schemeClr val="accent1">
                    <a:lumMod val="75000"/>
                  </a:schemeClr>
                </a:solidFill>
                <a:latin typeface="+mn-lt"/>
              </a:rPr>
              <a:t>, </a:t>
            </a:r>
            <a:r>
              <a:rPr lang="ru-RU" sz="1800" dirty="0" err="1">
                <a:solidFill>
                  <a:schemeClr val="accent1">
                    <a:lumMod val="75000"/>
                  </a:schemeClr>
                </a:solidFill>
                <a:latin typeface="+mn-lt"/>
              </a:rPr>
              <a:t>Іспанії</a:t>
            </a:r>
            <a:r>
              <a:rPr lang="ru-RU" sz="1800" dirty="0">
                <a:solidFill>
                  <a:schemeClr val="accent1">
                    <a:lumMod val="75000"/>
                  </a:schemeClr>
                </a:solidFill>
                <a:latin typeface="+mn-lt"/>
              </a:rPr>
              <a:t> та </a:t>
            </a:r>
            <a:r>
              <a:rPr lang="ru-RU" sz="1800" dirty="0" err="1">
                <a:solidFill>
                  <a:schemeClr val="accent1">
                    <a:lumMod val="75000"/>
                  </a:schemeClr>
                </a:solidFill>
                <a:latin typeface="+mn-lt"/>
              </a:rPr>
              <a:t>Польщі</a:t>
            </a:r>
            <a:r>
              <a:rPr lang="ru-RU" sz="1800" dirty="0">
                <a:solidFill>
                  <a:schemeClr val="accent1">
                    <a:lumMod val="75000"/>
                  </a:schemeClr>
                </a:solidFill>
                <a:latin typeface="+mn-lt"/>
              </a:rPr>
              <a:t>. </a:t>
            </a:r>
          </a:p>
        </p:txBody>
      </p:sp>
      <p:pic>
        <p:nvPicPr>
          <p:cNvPr id="8" name="Объект 7"/>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rot="21362741">
            <a:off x="539552" y="548680"/>
            <a:ext cx="3890412" cy="2592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Объект 8"/>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rot="21395022">
            <a:off x="4929164" y="655014"/>
            <a:ext cx="3641243" cy="24288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2469157834"/>
      </p:ext>
    </p:extLst>
  </p:cSld>
  <p:clrMapOvr>
    <a:masterClrMapping/>
  </p:clrMapOvr>
  <mc:AlternateContent xmlns:mc="http://schemas.openxmlformats.org/markup-compatibility/2006">
    <mc:Choice xmlns:p14="http://schemas.microsoft.com/office/powerpoint/2010/main" Requires="p14">
      <p:transition p14:dur="0" advTm="13475"/>
    </mc:Choice>
    <mc:Fallback>
      <p:transition advTm="134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250" fill="hold"/>
                                        <p:tgtEl>
                                          <p:spTgt spid="4"/>
                                        </p:tgtEl>
                                        <p:attrNameLst>
                                          <p:attrName>ppt_w</p:attrName>
                                        </p:attrNameLst>
                                      </p:cBhvr>
                                      <p:tavLst>
                                        <p:tav tm="0">
                                          <p:val>
                                            <p:fltVal val="0"/>
                                          </p:val>
                                        </p:tav>
                                        <p:tav tm="100000">
                                          <p:val>
                                            <p:strVal val="#ppt_w"/>
                                          </p:val>
                                        </p:tav>
                                      </p:tavLst>
                                    </p:anim>
                                    <p:anim calcmode="lin" valueType="num">
                                      <p:cBhvr>
                                        <p:cTn id="22" dur="1250" fill="hold"/>
                                        <p:tgtEl>
                                          <p:spTgt spid="4"/>
                                        </p:tgtEl>
                                        <p:attrNameLst>
                                          <p:attrName>ppt_h</p:attrName>
                                        </p:attrNameLst>
                                      </p:cBhvr>
                                      <p:tavLst>
                                        <p:tav tm="0">
                                          <p:val>
                                            <p:fltVal val="0"/>
                                          </p:val>
                                        </p:tav>
                                        <p:tav tm="100000">
                                          <p:val>
                                            <p:strVal val="#ppt_h"/>
                                          </p:val>
                                        </p:tav>
                                      </p:tavLst>
                                    </p:anim>
                                    <p:anim calcmode="lin" valueType="num">
                                      <p:cBhvr>
                                        <p:cTn id="23" dur="1250" fill="hold"/>
                                        <p:tgtEl>
                                          <p:spTgt spid="4"/>
                                        </p:tgtEl>
                                        <p:attrNameLst>
                                          <p:attrName>style.rotation</p:attrName>
                                        </p:attrNameLst>
                                      </p:cBhvr>
                                      <p:tavLst>
                                        <p:tav tm="0">
                                          <p:val>
                                            <p:fltVal val="90"/>
                                          </p:val>
                                        </p:tav>
                                        <p:tav tm="100000">
                                          <p:val>
                                            <p:fltVal val="0"/>
                                          </p:val>
                                        </p:tav>
                                      </p:tavLst>
                                    </p:anim>
                                    <p:animEffect transition="in" filter="fade">
                                      <p:cBhvr>
                                        <p:cTn id="24"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4104456" cy="5832648"/>
          </a:xfrm>
        </p:spPr>
        <p:txBody>
          <a:bodyPr/>
          <a:lstStyle/>
          <a:p>
            <a:pPr marL="0" indent="0" algn="ctr">
              <a:buNone/>
            </a:pPr>
            <a:r>
              <a:rPr lang="ru-RU" sz="1600" dirty="0" smtClean="0">
                <a:solidFill>
                  <a:schemeClr val="accent1">
                    <a:lumMod val="75000"/>
                  </a:schemeClr>
                </a:solidFill>
                <a:effectLst/>
              </a:rPr>
              <a:t/>
            </a:r>
            <a:br>
              <a:rPr lang="ru-RU" sz="1600" dirty="0" smtClean="0">
                <a:solidFill>
                  <a:schemeClr val="accent1">
                    <a:lumMod val="75000"/>
                  </a:schemeClr>
                </a:solidFill>
                <a:effectLst/>
              </a:rPr>
            </a:br>
            <a:r>
              <a:rPr lang="ru-RU" sz="1600" dirty="0" err="1" smtClean="0">
                <a:solidFill>
                  <a:schemeClr val="accent1">
                    <a:lumMod val="75000"/>
                  </a:schemeClr>
                </a:solidFill>
                <a:effectLst/>
              </a:rPr>
              <a:t>Працевлаштування</a:t>
            </a:r>
            <a:r>
              <a:rPr lang="ru-RU" sz="1600" dirty="0" smtClean="0">
                <a:solidFill>
                  <a:schemeClr val="accent1">
                    <a:lumMod val="75000"/>
                  </a:schemeClr>
                </a:solidFill>
                <a:effectLst/>
              </a:rPr>
              <a:t> </a:t>
            </a:r>
            <a:r>
              <a:rPr lang="ru-RU" sz="1600" dirty="0">
                <a:solidFill>
                  <a:schemeClr val="accent1">
                    <a:lumMod val="75000"/>
                  </a:schemeClr>
                </a:solidFill>
                <a:effectLst/>
              </a:rPr>
              <a:t>молод</a:t>
            </a:r>
            <a:r>
              <a:rPr lang="uk-UA" sz="1600" dirty="0">
                <a:solidFill>
                  <a:schemeClr val="accent1">
                    <a:lumMod val="75000"/>
                  </a:schemeClr>
                </a:solidFill>
                <a:effectLst/>
              </a:rPr>
              <a:t>і: погляд з України та Польщі</a:t>
            </a:r>
            <a:r>
              <a:rPr lang="ru-RU" sz="1600" dirty="0">
                <a:solidFill>
                  <a:schemeClr val="accent1">
                    <a:lumMod val="75000"/>
                  </a:schemeClr>
                </a:solidFill>
                <a:effectLst/>
              </a:rPr>
              <a:t/>
            </a:r>
            <a:br>
              <a:rPr lang="ru-RU" sz="1600" dirty="0">
                <a:solidFill>
                  <a:schemeClr val="accent1">
                    <a:lumMod val="75000"/>
                  </a:schemeClr>
                </a:solidFill>
                <a:effectLst/>
              </a:rPr>
            </a:br>
            <a:r>
              <a:rPr lang="ru-RU" sz="1600" dirty="0" smtClean="0">
                <a:solidFill>
                  <a:schemeClr val="accent1">
                    <a:lumMod val="75000"/>
                  </a:schemeClr>
                </a:solidFill>
                <a:effectLst/>
              </a:rPr>
              <a:t/>
            </a:r>
            <a:br>
              <a:rPr lang="ru-RU" sz="1600" dirty="0" smtClean="0">
                <a:solidFill>
                  <a:schemeClr val="accent1">
                    <a:lumMod val="75000"/>
                  </a:schemeClr>
                </a:solidFill>
                <a:effectLst/>
              </a:rPr>
            </a:br>
            <a:r>
              <a:rPr lang="uk-UA" sz="1600" dirty="0" smtClean="0">
                <a:solidFill>
                  <a:schemeClr val="accent1">
                    <a:lumMod val="75000"/>
                  </a:schemeClr>
                </a:solidFill>
                <a:effectLst/>
              </a:rPr>
              <a:t>7 </a:t>
            </a:r>
            <a:r>
              <a:rPr lang="uk-UA" sz="1600" dirty="0">
                <a:solidFill>
                  <a:schemeClr val="accent1">
                    <a:lumMod val="75000"/>
                  </a:schemeClr>
                </a:solidFill>
                <a:effectLst/>
              </a:rPr>
              <a:t>жовтня 2015 року у Інформаційному центрі ЄС ХНЕУ відбулась інтернет – конференція «Інноваційні форми транскордонного співробітництва між вищими навчальними закладами та роботодавцями України та Республіки Польща у питаннях працевлаштування молоді», у якій взяли участь представники наукових шкіл Харківського національного економічного університету імені </a:t>
            </a:r>
            <a:r>
              <a:rPr lang="uk-UA" sz="1600" dirty="0" smtClean="0">
                <a:solidFill>
                  <a:schemeClr val="accent1">
                    <a:lumMod val="75000"/>
                  </a:schemeClr>
                </a:solidFill>
                <a:effectLst/>
              </a:rPr>
              <a:t/>
            </a:r>
            <a:br>
              <a:rPr lang="uk-UA" sz="1600" dirty="0" smtClean="0">
                <a:solidFill>
                  <a:schemeClr val="accent1">
                    <a:lumMod val="75000"/>
                  </a:schemeClr>
                </a:solidFill>
                <a:effectLst/>
              </a:rPr>
            </a:br>
            <a:r>
              <a:rPr lang="uk-UA" sz="1600" dirty="0" smtClean="0">
                <a:solidFill>
                  <a:schemeClr val="accent1">
                    <a:lumMod val="75000"/>
                  </a:schemeClr>
                </a:solidFill>
                <a:effectLst/>
              </a:rPr>
              <a:t>С</a:t>
            </a:r>
            <a:r>
              <a:rPr lang="uk-UA" sz="1600" dirty="0">
                <a:solidFill>
                  <a:schemeClr val="accent1">
                    <a:lumMod val="75000"/>
                  </a:schemeClr>
                </a:solidFill>
                <a:effectLst/>
              </a:rPr>
              <a:t>. </a:t>
            </a:r>
            <a:r>
              <a:rPr lang="uk-UA" sz="1600" dirty="0" err="1">
                <a:solidFill>
                  <a:schemeClr val="accent1">
                    <a:lumMod val="75000"/>
                  </a:schemeClr>
                </a:solidFill>
                <a:effectLst/>
              </a:rPr>
              <a:t>Кузнеця</a:t>
            </a:r>
            <a:r>
              <a:rPr lang="uk-UA" sz="1600" dirty="0">
                <a:solidFill>
                  <a:schemeClr val="accent1">
                    <a:lumMod val="75000"/>
                  </a:schemeClr>
                </a:solidFill>
                <a:effectLst/>
              </a:rPr>
              <a:t>, Державної вищої техніко-економічної школи в Ярославі (Республіка Польща) і Університету </a:t>
            </a:r>
            <a:r>
              <a:rPr lang="uk-UA" sz="1600" dirty="0" err="1">
                <a:solidFill>
                  <a:schemeClr val="accent1">
                    <a:lumMod val="75000"/>
                  </a:schemeClr>
                </a:solidFill>
                <a:effectLst/>
              </a:rPr>
              <a:t>Хуманітас</a:t>
            </a:r>
            <a:r>
              <a:rPr lang="uk-UA" sz="1600" dirty="0">
                <a:solidFill>
                  <a:schemeClr val="accent1">
                    <a:lumMod val="75000"/>
                  </a:schemeClr>
                </a:solidFill>
                <a:effectLst/>
              </a:rPr>
              <a:t> (</a:t>
            </a:r>
            <a:r>
              <a:rPr lang="uk-UA" sz="1600" dirty="0" smtClean="0">
                <a:solidFill>
                  <a:schemeClr val="accent1">
                    <a:lumMod val="75000"/>
                  </a:schemeClr>
                </a:solidFill>
                <a:effectLst/>
              </a:rPr>
              <a:t>Республіка Польща</a:t>
            </a:r>
            <a:r>
              <a:rPr lang="uk-UA" sz="1600" dirty="0">
                <a:solidFill>
                  <a:schemeClr val="accent1">
                    <a:lumMod val="75000"/>
                  </a:schemeClr>
                </a:solidFill>
                <a:effectLst/>
              </a:rPr>
              <a:t>). </a:t>
            </a:r>
            <a:r>
              <a:rPr lang="ru-RU" sz="1600" dirty="0">
                <a:solidFill>
                  <a:schemeClr val="accent1">
                    <a:lumMod val="75000"/>
                  </a:schemeClr>
                </a:solidFill>
                <a:effectLst/>
              </a:rPr>
              <a:t/>
            </a:r>
            <a:br>
              <a:rPr lang="ru-RU" sz="1600" dirty="0">
                <a:solidFill>
                  <a:schemeClr val="accent1">
                    <a:lumMod val="75000"/>
                  </a:schemeClr>
                </a:solidFill>
                <a:effectLst/>
              </a:rPr>
            </a:br>
            <a:endParaRPr lang="ru-RU" sz="1600" dirty="0">
              <a:solidFill>
                <a:schemeClr val="accent1">
                  <a:lumMod val="75000"/>
                </a:schemeClr>
              </a:solidFill>
            </a:endParaRPr>
          </a:p>
        </p:txBody>
      </p:sp>
      <p:sp>
        <p:nvSpPr>
          <p:cNvPr id="3" name="Объект 2"/>
          <p:cNvSpPr>
            <a:spLocks noGrp="1"/>
          </p:cNvSpPr>
          <p:nvPr>
            <p:ph sz="quarter" idx="13"/>
          </p:nvPr>
        </p:nvSpPr>
        <p:spPr>
          <a:xfrm>
            <a:off x="7092280" y="4797152"/>
            <a:ext cx="144016" cy="288032"/>
          </a:xfrm>
        </p:spPr>
        <p:txBody>
          <a:bodyPr>
            <a:normAutofit/>
          </a:bodyPr>
          <a:lstStyle/>
          <a:p>
            <a:pPr marL="45720" indent="0">
              <a:buNone/>
            </a:pPr>
            <a:r>
              <a:rPr lang="ru-RU" sz="100" dirty="0" smtClean="0"/>
              <a:t>1</a:t>
            </a:r>
            <a:endParaRPr lang="ru-RU" sz="100" dirty="0"/>
          </a:p>
        </p:txBody>
      </p:sp>
      <p:sp>
        <p:nvSpPr>
          <p:cNvPr id="4" name="Объект 3"/>
          <p:cNvSpPr>
            <a:spLocks noGrp="1"/>
          </p:cNvSpPr>
          <p:nvPr>
            <p:ph sz="quarter" idx="14"/>
          </p:nvPr>
        </p:nvSpPr>
        <p:spPr>
          <a:xfrm>
            <a:off x="7884368" y="4869161"/>
            <a:ext cx="214356" cy="216023"/>
          </a:xfrm>
        </p:spPr>
        <p:txBody>
          <a:bodyPr>
            <a:normAutofit/>
          </a:bodyPr>
          <a:lstStyle/>
          <a:p>
            <a:pPr marL="45720" indent="0">
              <a:buNone/>
            </a:pPr>
            <a:r>
              <a:rPr lang="ru-RU" sz="100" dirty="0" smtClean="0"/>
              <a:t>1</a:t>
            </a:r>
            <a:endParaRPr lang="ru-RU" sz="100" dirty="0"/>
          </a:p>
        </p:txBody>
      </p:sp>
      <p:pic>
        <p:nvPicPr>
          <p:cNvPr id="5" name="Рисунок 4" descr="C:\Users\user\Desktop\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548680"/>
            <a:ext cx="3816424" cy="2546987"/>
          </a:xfrm>
          <a:prstGeom prst="rect">
            <a:avLst/>
          </a:prstGeom>
          <a:noFill/>
          <a:ln>
            <a:noFill/>
          </a:ln>
          <a:effectLst>
            <a:glow rad="101600">
              <a:schemeClr val="accent1">
                <a:satMod val="175000"/>
                <a:alpha val="40000"/>
              </a:schemeClr>
            </a:glow>
          </a:effectLst>
        </p:spPr>
      </p:pic>
      <p:pic>
        <p:nvPicPr>
          <p:cNvPr id="6" name="Рисунок 5" descr="C:\Users\user\Desktop\2.jpg"/>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29000"/>
            <a:ext cx="4400550" cy="2936240"/>
          </a:xfrm>
          <a:prstGeom prst="rect">
            <a:avLst/>
          </a:prstGeom>
          <a:noFill/>
          <a:ln>
            <a:noFill/>
          </a:ln>
          <a:effectLst>
            <a:glow rad="101600">
              <a:schemeClr val="accent1">
                <a:satMod val="175000"/>
                <a:alpha val="40000"/>
              </a:schemeClr>
            </a:glow>
          </a:effectLst>
        </p:spPr>
      </p:pic>
    </p:spTree>
    <p:custDataLst>
      <p:tags r:id="rId1"/>
    </p:custDataLst>
    <p:extLst>
      <p:ext uri="{BB962C8B-B14F-4D97-AF65-F5344CB8AC3E}">
        <p14:creationId xmlns:p14="http://schemas.microsoft.com/office/powerpoint/2010/main" val="738107229"/>
      </p:ext>
    </p:extLst>
  </p:cSld>
  <p:clrMapOvr>
    <a:masterClrMapping/>
  </p:clrMapOvr>
  <mc:AlternateContent xmlns:mc="http://schemas.openxmlformats.org/markup-compatibility/2006">
    <mc:Choice xmlns:p14="http://schemas.microsoft.com/office/powerpoint/2010/main" Requires="p14">
      <p:transition spd="slow" p14:dur="2000" advTm="13966"/>
    </mc:Choice>
    <mc:Fallback>
      <p:transition spd="slow" advTm="139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19872" y="3645024"/>
            <a:ext cx="5400601" cy="2952328"/>
          </a:xfrm>
        </p:spPr>
        <p:txBody>
          <a:bodyPr/>
          <a:lstStyle/>
          <a:p>
            <a:pPr marL="0" indent="0" algn="ctr">
              <a:buNone/>
            </a:pPr>
            <a:r>
              <a:rPr lang="en-US" sz="1600" dirty="0">
                <a:solidFill>
                  <a:schemeClr val="accent1">
                    <a:lumMod val="75000"/>
                  </a:schemeClr>
                </a:solidFill>
                <a:effectLst/>
              </a:rPr>
              <a:t>15 </a:t>
            </a:r>
            <a:r>
              <a:rPr lang="ru-RU" sz="1600" dirty="0" err="1">
                <a:solidFill>
                  <a:schemeClr val="accent1">
                    <a:lumMod val="75000"/>
                  </a:schemeClr>
                </a:solidFill>
                <a:effectLst/>
              </a:rPr>
              <a:t>жовтня</a:t>
            </a:r>
            <a:r>
              <a:rPr lang="en-US" sz="1600" dirty="0">
                <a:solidFill>
                  <a:schemeClr val="accent1">
                    <a:lumMod val="75000"/>
                  </a:schemeClr>
                </a:solidFill>
                <a:effectLst/>
              </a:rPr>
              <a:t> 2015 </a:t>
            </a:r>
            <a:r>
              <a:rPr lang="en-US" sz="1600" dirty="0" err="1">
                <a:solidFill>
                  <a:schemeClr val="accent1">
                    <a:lumMod val="75000"/>
                  </a:schemeClr>
                </a:solidFill>
                <a:effectLst/>
              </a:rPr>
              <a:t>року</a:t>
            </a:r>
            <a:r>
              <a:rPr lang="en-US" sz="1600" dirty="0">
                <a:solidFill>
                  <a:schemeClr val="accent1">
                    <a:lumMod val="75000"/>
                  </a:schemeClr>
                </a:solidFill>
                <a:effectLst/>
              </a:rPr>
              <a:t> у </a:t>
            </a:r>
            <a:r>
              <a:rPr lang="en-US" sz="1600" dirty="0" err="1">
                <a:solidFill>
                  <a:schemeClr val="accent1">
                    <a:lumMod val="75000"/>
                  </a:schemeClr>
                </a:solidFill>
                <a:effectLst/>
              </a:rPr>
              <a:t>Харківсько</a:t>
            </a:r>
            <a:r>
              <a:rPr lang="ru-RU" sz="1600" dirty="0" err="1">
                <a:solidFill>
                  <a:schemeClr val="accent1">
                    <a:lumMod val="75000"/>
                  </a:schemeClr>
                </a:solidFill>
                <a:effectLst/>
              </a:rPr>
              <a:t>му</a:t>
            </a:r>
            <a:r>
              <a:rPr lang="en-US" sz="1600" dirty="0">
                <a:solidFill>
                  <a:schemeClr val="accent1">
                    <a:lumMod val="75000"/>
                  </a:schemeClr>
                </a:solidFill>
                <a:effectLst/>
              </a:rPr>
              <a:t> </a:t>
            </a:r>
            <a:r>
              <a:rPr lang="en-US" sz="1600" dirty="0" err="1">
                <a:solidFill>
                  <a:schemeClr val="accent1">
                    <a:lumMod val="75000"/>
                  </a:schemeClr>
                </a:solidFill>
                <a:effectLst/>
              </a:rPr>
              <a:t>національно</a:t>
            </a:r>
            <a:r>
              <a:rPr lang="ru-RU" sz="1600" dirty="0" err="1">
                <a:solidFill>
                  <a:schemeClr val="accent1">
                    <a:lumMod val="75000"/>
                  </a:schemeClr>
                </a:solidFill>
                <a:effectLst/>
              </a:rPr>
              <a:t>му</a:t>
            </a:r>
            <a:r>
              <a:rPr lang="en-US" sz="1600" dirty="0">
                <a:solidFill>
                  <a:schemeClr val="accent1">
                    <a:lumMod val="75000"/>
                  </a:schemeClr>
                </a:solidFill>
                <a:effectLst/>
              </a:rPr>
              <a:t> </a:t>
            </a:r>
            <a:r>
              <a:rPr lang="ru-RU" sz="1600" dirty="0" err="1">
                <a:solidFill>
                  <a:schemeClr val="accent1">
                    <a:lumMod val="75000"/>
                  </a:schemeClr>
                </a:solidFill>
                <a:effectLst/>
              </a:rPr>
              <a:t>економічному</a:t>
            </a:r>
            <a:r>
              <a:rPr lang="ru-RU" sz="1600" dirty="0">
                <a:solidFill>
                  <a:schemeClr val="accent1">
                    <a:lumMod val="75000"/>
                  </a:schemeClr>
                </a:solidFill>
                <a:effectLst/>
              </a:rPr>
              <a:t> </a:t>
            </a:r>
            <a:r>
              <a:rPr lang="ru-RU" sz="1600" dirty="0" err="1">
                <a:solidFill>
                  <a:schemeClr val="accent1">
                    <a:lumMod val="75000"/>
                  </a:schemeClr>
                </a:solidFill>
                <a:effectLst/>
              </a:rPr>
              <a:t>університет</a:t>
            </a:r>
            <a:r>
              <a:rPr lang="uk-UA" sz="1600" dirty="0">
                <a:solidFill>
                  <a:schemeClr val="accent1">
                    <a:lumMod val="75000"/>
                  </a:schemeClr>
                </a:solidFill>
                <a:effectLst/>
              </a:rPr>
              <a:t>і</a:t>
            </a:r>
            <a:r>
              <a:rPr lang="en-US" sz="1600" dirty="0">
                <a:solidFill>
                  <a:schemeClr val="accent1">
                    <a:lumMod val="75000"/>
                  </a:schemeClr>
                </a:solidFill>
                <a:effectLst/>
              </a:rPr>
              <a:t> </a:t>
            </a:r>
            <a:r>
              <a:rPr lang="en-US" sz="1600" dirty="0" err="1">
                <a:solidFill>
                  <a:schemeClr val="accent1">
                    <a:lumMod val="75000"/>
                  </a:schemeClr>
                </a:solidFill>
                <a:effectLst/>
              </a:rPr>
              <a:t>імені</a:t>
            </a:r>
            <a:r>
              <a:rPr lang="en-US" sz="1600" dirty="0">
                <a:solidFill>
                  <a:schemeClr val="accent1">
                    <a:lumMod val="75000"/>
                  </a:schemeClr>
                </a:solidFill>
                <a:effectLst/>
              </a:rPr>
              <a:t> С. </a:t>
            </a:r>
            <a:r>
              <a:rPr lang="en-US" sz="1600" dirty="0" err="1" smtClean="0">
                <a:solidFill>
                  <a:schemeClr val="accent1">
                    <a:lumMod val="75000"/>
                  </a:schemeClr>
                </a:solidFill>
                <a:effectLst/>
              </a:rPr>
              <a:t>Кузнеця</a:t>
            </a:r>
            <a:r>
              <a:rPr lang="en-US" sz="1600" dirty="0" smtClean="0">
                <a:solidFill>
                  <a:schemeClr val="accent1">
                    <a:lumMod val="75000"/>
                  </a:schemeClr>
                </a:solidFill>
                <a:effectLst/>
              </a:rPr>
              <a:t> </a:t>
            </a:r>
            <a:r>
              <a:rPr lang="en-US" sz="1600" dirty="0" err="1">
                <a:solidFill>
                  <a:schemeClr val="accent1">
                    <a:lumMod val="75000"/>
                  </a:schemeClr>
                </a:solidFill>
                <a:effectLst/>
              </a:rPr>
              <a:t>відбулась</a:t>
            </a:r>
            <a:r>
              <a:rPr lang="en-US" sz="1600" dirty="0">
                <a:solidFill>
                  <a:schemeClr val="accent1">
                    <a:lumMod val="75000"/>
                  </a:schemeClr>
                </a:solidFill>
                <a:effectLst/>
              </a:rPr>
              <a:t> </a:t>
            </a:r>
            <a:r>
              <a:rPr lang="en-US" sz="1600" dirty="0" err="1">
                <a:solidFill>
                  <a:schemeClr val="accent1">
                    <a:lumMod val="75000"/>
                  </a:schemeClr>
                </a:solidFill>
                <a:effectLst/>
              </a:rPr>
              <a:t>перша</a:t>
            </a:r>
            <a:r>
              <a:rPr lang="en-US" sz="1600" dirty="0">
                <a:solidFill>
                  <a:schemeClr val="accent1">
                    <a:lumMod val="75000"/>
                  </a:schemeClr>
                </a:solidFill>
                <a:effectLst/>
              </a:rPr>
              <a:t> </a:t>
            </a:r>
            <a:r>
              <a:rPr lang="en-US" sz="1600" dirty="0" err="1">
                <a:solidFill>
                  <a:schemeClr val="accent1">
                    <a:lumMod val="75000"/>
                  </a:schemeClr>
                </a:solidFill>
                <a:effectLst/>
              </a:rPr>
              <a:t>гра</a:t>
            </a:r>
            <a:r>
              <a:rPr lang="en-US" sz="1600" dirty="0">
                <a:solidFill>
                  <a:schemeClr val="accent1">
                    <a:lumMod val="75000"/>
                  </a:schemeClr>
                </a:solidFill>
                <a:effectLst/>
              </a:rPr>
              <a:t> з </a:t>
            </a:r>
            <a:r>
              <a:rPr lang="en-US" sz="1600" dirty="0" err="1">
                <a:solidFill>
                  <a:schemeClr val="accent1">
                    <a:lumMod val="75000"/>
                  </a:schemeClr>
                </a:solidFill>
                <a:effectLst/>
              </a:rPr>
              <a:t>серії</a:t>
            </a:r>
            <a:r>
              <a:rPr lang="en-US" sz="1600" dirty="0">
                <a:solidFill>
                  <a:schemeClr val="accent1">
                    <a:lumMod val="75000"/>
                  </a:schemeClr>
                </a:solidFill>
                <a:effectLst/>
              </a:rPr>
              <a:t> </a:t>
            </a:r>
            <a:r>
              <a:rPr lang="en-US" sz="1600" dirty="0" err="1">
                <a:solidFill>
                  <a:schemeClr val="accent1">
                    <a:lumMod val="75000"/>
                  </a:schemeClr>
                </a:solidFill>
                <a:effectLst/>
              </a:rPr>
              <a:t>європейських</a:t>
            </a:r>
            <a:r>
              <a:rPr lang="en-US" sz="1600" dirty="0">
                <a:solidFill>
                  <a:schemeClr val="accent1">
                    <a:lumMod val="75000"/>
                  </a:schemeClr>
                </a:solidFill>
                <a:effectLst/>
              </a:rPr>
              <a:t> </a:t>
            </a:r>
            <a:r>
              <a:rPr lang="en-US" sz="1600" dirty="0" err="1">
                <a:solidFill>
                  <a:schemeClr val="accent1">
                    <a:lumMod val="75000"/>
                  </a:schemeClr>
                </a:solidFill>
                <a:effectLst/>
              </a:rPr>
              <a:t>інтелектуальних</a:t>
            </a:r>
            <a:r>
              <a:rPr lang="en-US" sz="1600" dirty="0">
                <a:solidFill>
                  <a:schemeClr val="accent1">
                    <a:lumMod val="75000"/>
                  </a:schemeClr>
                </a:solidFill>
                <a:effectLst/>
              </a:rPr>
              <a:t> </a:t>
            </a:r>
            <a:r>
              <a:rPr lang="en-US" sz="1600" dirty="0" err="1">
                <a:solidFill>
                  <a:schemeClr val="accent1">
                    <a:lumMod val="75000"/>
                  </a:schemeClr>
                </a:solidFill>
                <a:effectLst/>
              </a:rPr>
              <a:t>ігор</a:t>
            </a:r>
            <a:r>
              <a:rPr lang="en-US" sz="1600" dirty="0">
                <a:solidFill>
                  <a:schemeClr val="accent1">
                    <a:lumMod val="75000"/>
                  </a:schemeClr>
                </a:solidFill>
                <a:effectLst/>
              </a:rPr>
              <a:t> </a:t>
            </a:r>
            <a:r>
              <a:rPr lang="ru-RU" sz="1600" dirty="0" smtClean="0">
                <a:solidFill>
                  <a:schemeClr val="accent1">
                    <a:lumMod val="75000"/>
                  </a:schemeClr>
                </a:solidFill>
                <a:effectLst/>
              </a:rPr>
              <a:t/>
            </a:r>
            <a:br>
              <a:rPr lang="ru-RU" sz="1600" dirty="0" smtClean="0">
                <a:solidFill>
                  <a:schemeClr val="accent1">
                    <a:lumMod val="75000"/>
                  </a:schemeClr>
                </a:solidFill>
                <a:effectLst/>
              </a:rPr>
            </a:br>
            <a:r>
              <a:rPr lang="en-US" sz="1600" dirty="0" smtClean="0">
                <a:solidFill>
                  <a:schemeClr val="accent1">
                    <a:lumMod val="75000"/>
                  </a:schemeClr>
                </a:solidFill>
                <a:effectLst/>
              </a:rPr>
              <a:t>«</a:t>
            </a:r>
            <a:r>
              <a:rPr lang="en-US" sz="1600" dirty="0" err="1">
                <a:solidFill>
                  <a:schemeClr val="accent1">
                    <a:lumMod val="75000"/>
                  </a:schemeClr>
                </a:solidFill>
                <a:effectLst/>
              </a:rPr>
              <a:t>Європейські</a:t>
            </a:r>
            <a:r>
              <a:rPr lang="en-US" sz="1600" dirty="0">
                <a:solidFill>
                  <a:schemeClr val="accent1">
                    <a:lumMod val="75000"/>
                  </a:schemeClr>
                </a:solidFill>
                <a:effectLst/>
              </a:rPr>
              <a:t> </a:t>
            </a:r>
            <a:r>
              <a:rPr lang="en-US" sz="1600" dirty="0" err="1">
                <a:solidFill>
                  <a:schemeClr val="accent1">
                    <a:lumMod val="75000"/>
                  </a:schemeClr>
                </a:solidFill>
                <a:effectLst/>
              </a:rPr>
              <a:t>цінності</a:t>
            </a:r>
            <a:r>
              <a:rPr lang="en-US" sz="1600" dirty="0">
                <a:solidFill>
                  <a:schemeClr val="accent1">
                    <a:lumMod val="75000"/>
                  </a:schemeClr>
                </a:solidFill>
                <a:effectLst/>
              </a:rPr>
              <a:t> – </a:t>
            </a:r>
            <a:r>
              <a:rPr lang="en-US" sz="1600" dirty="0" err="1">
                <a:solidFill>
                  <a:schemeClr val="accent1">
                    <a:lumMod val="75000"/>
                  </a:schemeClr>
                </a:solidFill>
                <a:effectLst/>
              </a:rPr>
              <a:t>інтеграція</a:t>
            </a:r>
            <a:r>
              <a:rPr lang="en-US" sz="1600" dirty="0">
                <a:solidFill>
                  <a:schemeClr val="accent1">
                    <a:lumMod val="75000"/>
                  </a:schemeClr>
                </a:solidFill>
                <a:effectLst/>
              </a:rPr>
              <a:t> </a:t>
            </a:r>
            <a:r>
              <a:rPr lang="en-US" sz="1600" dirty="0" err="1">
                <a:solidFill>
                  <a:schemeClr val="accent1">
                    <a:lumMod val="75000"/>
                  </a:schemeClr>
                </a:solidFill>
                <a:effectLst/>
              </a:rPr>
              <a:t>України</a:t>
            </a:r>
            <a:r>
              <a:rPr lang="en-US" sz="1600" dirty="0" smtClean="0">
                <a:solidFill>
                  <a:schemeClr val="accent1">
                    <a:lumMod val="75000"/>
                  </a:schemeClr>
                </a:solidFill>
                <a:effectLst/>
              </a:rPr>
              <a:t>»,</a:t>
            </a:r>
            <a:r>
              <a:rPr lang="en-US" sz="1600" dirty="0">
                <a:solidFill>
                  <a:schemeClr val="accent1">
                    <a:lumMod val="75000"/>
                  </a:schemeClr>
                </a:solidFill>
                <a:effectLst/>
              </a:rPr>
              <a:t> </a:t>
            </a:r>
            <a:r>
              <a:rPr lang="uk-UA" sz="1600" dirty="0">
                <a:solidFill>
                  <a:schemeClr val="accent1">
                    <a:lumMod val="75000"/>
                  </a:schemeClr>
                </a:solidFill>
                <a:effectLst/>
              </a:rPr>
              <a:t>організованих Інформаційним центром Європейського Союзу ХНЕУ </a:t>
            </a:r>
            <a:r>
              <a:rPr lang="uk-UA" sz="1600" dirty="0" smtClean="0">
                <a:solidFill>
                  <a:schemeClr val="accent1">
                    <a:lumMod val="75000"/>
                  </a:schemeClr>
                </a:solidFill>
                <a:effectLst/>
              </a:rPr>
              <a:t>ім. </a:t>
            </a:r>
            <a:r>
              <a:rPr lang="uk-UA" sz="1600" dirty="0">
                <a:solidFill>
                  <a:schemeClr val="accent1">
                    <a:lumMod val="75000"/>
                  </a:schemeClr>
                </a:solidFill>
                <a:effectLst/>
              </a:rPr>
              <a:t>С. </a:t>
            </a:r>
            <a:r>
              <a:rPr lang="uk-UA" sz="1600" dirty="0" err="1">
                <a:solidFill>
                  <a:schemeClr val="accent1">
                    <a:lumMod val="75000"/>
                  </a:schemeClr>
                </a:solidFill>
                <a:effectLst/>
              </a:rPr>
              <a:t>Кузнеця</a:t>
            </a:r>
            <a:r>
              <a:rPr lang="uk-UA" sz="1600" dirty="0">
                <a:solidFill>
                  <a:schemeClr val="accent1">
                    <a:lumMod val="75000"/>
                  </a:schemeClr>
                </a:solidFill>
                <a:effectLst/>
              </a:rPr>
              <a:t> спільно з Інформаційним центром Асоціації європейських прикордонних </a:t>
            </a:r>
            <a:r>
              <a:rPr lang="uk-UA" sz="1600" dirty="0" smtClean="0">
                <a:solidFill>
                  <a:schemeClr val="accent1">
                    <a:lumMod val="75000"/>
                  </a:schemeClr>
                </a:solidFill>
                <a:effectLst/>
              </a:rPr>
              <a:t>регіонів</a:t>
            </a:r>
            <a:r>
              <a:rPr lang="uk-UA" sz="1600" dirty="0">
                <a:solidFill>
                  <a:schemeClr val="accent1">
                    <a:lumMod val="75000"/>
                  </a:schemeClr>
                </a:solidFill>
                <a:effectLst/>
              </a:rPr>
              <a:t>.</a:t>
            </a:r>
            <a:r>
              <a:rPr lang="ru-RU" sz="1600" dirty="0">
                <a:solidFill>
                  <a:schemeClr val="accent1">
                    <a:lumMod val="75000"/>
                  </a:schemeClr>
                </a:solidFill>
                <a:effectLst/>
              </a:rPr>
              <a:t/>
            </a:r>
            <a:br>
              <a:rPr lang="ru-RU" sz="1600" dirty="0">
                <a:solidFill>
                  <a:schemeClr val="accent1">
                    <a:lumMod val="75000"/>
                  </a:schemeClr>
                </a:solidFill>
                <a:effectLst/>
              </a:rPr>
            </a:br>
            <a:endParaRPr lang="ru-RU" sz="1600" dirty="0">
              <a:solidFill>
                <a:schemeClr val="accent1">
                  <a:lumMod val="75000"/>
                </a:schemeClr>
              </a:solidFill>
            </a:endParaRPr>
          </a:p>
        </p:txBody>
      </p:sp>
      <p:pic>
        <p:nvPicPr>
          <p:cNvPr id="5" name="Объект 4"/>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79512" y="3861048"/>
            <a:ext cx="3346450" cy="22309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Объект 5"/>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2483768" y="116632"/>
            <a:ext cx="4824536" cy="32163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1544622778"/>
      </p:ext>
    </p:extLst>
  </p:cSld>
  <p:clrMapOvr>
    <a:masterClrMapping/>
  </p:clrMapOvr>
  <mc:AlternateContent xmlns:mc="http://schemas.openxmlformats.org/markup-compatibility/2006">
    <mc:Choice xmlns:p14="http://schemas.microsoft.com/office/powerpoint/2010/main" Requires="p14">
      <p:transition spd="slow" p14:dur="2000" advTm="14554"/>
    </mc:Choice>
    <mc:Fallback>
      <p:transition spd="slow" advTm="145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77072"/>
            <a:ext cx="8568951" cy="2304256"/>
          </a:xfrm>
        </p:spPr>
        <p:txBody>
          <a:bodyPr>
            <a:normAutofit/>
          </a:bodyPr>
          <a:lstStyle/>
          <a:p>
            <a:pPr marL="0" indent="0" algn="ctr">
              <a:buNone/>
            </a:pPr>
            <a:r>
              <a:rPr lang="ru-RU" sz="1800" dirty="0">
                <a:solidFill>
                  <a:schemeClr val="accent1">
                    <a:lumMod val="75000"/>
                  </a:schemeClr>
                </a:solidFill>
                <a:latin typeface="+mn-lt"/>
              </a:rPr>
              <a:t>16 </a:t>
            </a:r>
            <a:r>
              <a:rPr lang="ru-RU" sz="1800" dirty="0" err="1">
                <a:solidFill>
                  <a:schemeClr val="accent1">
                    <a:lumMod val="75000"/>
                  </a:schemeClr>
                </a:solidFill>
                <a:latin typeface="+mn-lt"/>
              </a:rPr>
              <a:t>жовтня</a:t>
            </a:r>
            <a:r>
              <a:rPr lang="ru-RU" sz="1800" dirty="0">
                <a:solidFill>
                  <a:schemeClr val="accent1">
                    <a:lumMod val="75000"/>
                  </a:schemeClr>
                </a:solidFill>
                <a:latin typeface="+mn-lt"/>
              </a:rPr>
              <a:t> 2015 року в </a:t>
            </a:r>
            <a:r>
              <a:rPr lang="ru-RU" sz="1800" dirty="0" err="1">
                <a:solidFill>
                  <a:schemeClr val="accent1">
                    <a:lumMod val="75000"/>
                  </a:schemeClr>
                </a:solidFill>
                <a:latin typeface="+mn-lt"/>
              </a:rPr>
              <a:t>Інформаційному</a:t>
            </a:r>
            <a:r>
              <a:rPr lang="ru-RU" sz="1800" dirty="0">
                <a:solidFill>
                  <a:schemeClr val="accent1">
                    <a:lumMod val="75000"/>
                  </a:schemeClr>
                </a:solidFill>
                <a:latin typeface="+mn-lt"/>
              </a:rPr>
              <a:t> </a:t>
            </a:r>
            <a:r>
              <a:rPr lang="ru-RU" sz="1800" dirty="0" err="1">
                <a:solidFill>
                  <a:schemeClr val="accent1">
                    <a:lumMod val="75000"/>
                  </a:schemeClr>
                </a:solidFill>
                <a:latin typeface="+mn-lt"/>
              </a:rPr>
              <a:t>центрі</a:t>
            </a:r>
            <a:r>
              <a:rPr lang="ru-RU" sz="1800" dirty="0">
                <a:solidFill>
                  <a:schemeClr val="accent1">
                    <a:lumMod val="75000"/>
                  </a:schemeClr>
                </a:solidFill>
                <a:latin typeface="+mn-lt"/>
              </a:rPr>
              <a:t> </a:t>
            </a:r>
            <a:r>
              <a:rPr lang="ru-RU" sz="1800" dirty="0" err="1">
                <a:solidFill>
                  <a:schemeClr val="accent1">
                    <a:lumMod val="75000"/>
                  </a:schemeClr>
                </a:solidFill>
                <a:latin typeface="+mn-lt"/>
              </a:rPr>
              <a:t>Європейського</a:t>
            </a:r>
            <a:r>
              <a:rPr lang="ru-RU" sz="1800" dirty="0">
                <a:solidFill>
                  <a:schemeClr val="accent1">
                    <a:lumMod val="75000"/>
                  </a:schemeClr>
                </a:solidFill>
                <a:latin typeface="+mn-lt"/>
              </a:rPr>
              <a:t> Союзу </a:t>
            </a:r>
            <a:r>
              <a:rPr lang="ru-RU" sz="1800" dirty="0" err="1">
                <a:solidFill>
                  <a:schemeClr val="accent1">
                    <a:lumMod val="75000"/>
                  </a:schemeClr>
                </a:solidFill>
                <a:latin typeface="+mn-lt"/>
              </a:rPr>
              <a:t>Харківського</a:t>
            </a:r>
            <a:r>
              <a:rPr lang="ru-RU" sz="1800" dirty="0">
                <a:solidFill>
                  <a:schemeClr val="accent1">
                    <a:lumMod val="75000"/>
                  </a:schemeClr>
                </a:solidFill>
                <a:latin typeface="+mn-lt"/>
              </a:rPr>
              <a:t> </a:t>
            </a:r>
            <a:r>
              <a:rPr lang="ru-RU" sz="1800" dirty="0" err="1">
                <a:solidFill>
                  <a:schemeClr val="accent1">
                    <a:lumMod val="75000"/>
                  </a:schemeClr>
                </a:solidFill>
                <a:latin typeface="+mn-lt"/>
              </a:rPr>
              <a:t>національного</a:t>
            </a:r>
            <a:r>
              <a:rPr lang="ru-RU" sz="1800" dirty="0">
                <a:solidFill>
                  <a:schemeClr val="accent1">
                    <a:lumMod val="75000"/>
                  </a:schemeClr>
                </a:solidFill>
                <a:latin typeface="+mn-lt"/>
              </a:rPr>
              <a:t> </a:t>
            </a:r>
            <a:r>
              <a:rPr lang="ru-RU" sz="1800" dirty="0" err="1">
                <a:solidFill>
                  <a:schemeClr val="accent1">
                    <a:lumMod val="75000"/>
                  </a:schemeClr>
                </a:solidFill>
                <a:latin typeface="+mn-lt"/>
              </a:rPr>
              <a:t>економічного</a:t>
            </a:r>
            <a:r>
              <a:rPr lang="ru-RU" sz="1800" dirty="0">
                <a:solidFill>
                  <a:schemeClr val="accent1">
                    <a:lumMod val="75000"/>
                  </a:schemeClr>
                </a:solidFill>
                <a:latin typeface="+mn-lt"/>
              </a:rPr>
              <a:t> </a:t>
            </a:r>
            <a:r>
              <a:rPr lang="ru-RU" sz="1800" dirty="0" err="1">
                <a:solidFill>
                  <a:schemeClr val="accent1">
                    <a:lumMod val="75000"/>
                  </a:schemeClr>
                </a:solidFill>
                <a:latin typeface="+mn-lt"/>
              </a:rPr>
              <a:t>університету</a:t>
            </a:r>
            <a:r>
              <a:rPr lang="ru-RU" sz="1800" dirty="0">
                <a:solidFill>
                  <a:schemeClr val="accent1">
                    <a:lumMod val="75000"/>
                  </a:schemeClr>
                </a:solidFill>
                <a:latin typeface="+mn-lt"/>
              </a:rPr>
              <a:t> </a:t>
            </a:r>
            <a:r>
              <a:rPr lang="ru-RU" sz="1800" dirty="0" err="1">
                <a:solidFill>
                  <a:schemeClr val="accent1">
                    <a:lumMod val="75000"/>
                  </a:schemeClr>
                </a:solidFill>
                <a:latin typeface="+mn-lt"/>
              </a:rPr>
              <a:t>ім</a:t>
            </a:r>
            <a:r>
              <a:rPr lang="ru-RU" sz="1800" dirty="0">
                <a:solidFill>
                  <a:schemeClr val="accent1">
                    <a:lumMod val="75000"/>
                  </a:schemeClr>
                </a:solidFill>
                <a:latin typeface="+mn-lt"/>
              </a:rPr>
              <a:t>. С. </a:t>
            </a:r>
            <a:r>
              <a:rPr lang="ru-RU" sz="1800" dirty="0" err="1">
                <a:solidFill>
                  <a:schemeClr val="accent1">
                    <a:lumMod val="75000"/>
                  </a:schemeClr>
                </a:solidFill>
                <a:latin typeface="+mn-lt"/>
              </a:rPr>
              <a:t>Кузнеця</a:t>
            </a:r>
            <a:r>
              <a:rPr lang="ru-RU" sz="1800" dirty="0">
                <a:solidFill>
                  <a:schemeClr val="accent1">
                    <a:lumMod val="75000"/>
                  </a:schemeClr>
                </a:solidFill>
                <a:latin typeface="+mn-lt"/>
              </a:rPr>
              <a:t> </a:t>
            </a:r>
            <a:r>
              <a:rPr lang="ru-RU" sz="1800" dirty="0" err="1">
                <a:solidFill>
                  <a:schemeClr val="accent1">
                    <a:lumMod val="75000"/>
                  </a:schemeClr>
                </a:solidFill>
                <a:latin typeface="+mn-lt"/>
              </a:rPr>
              <a:t>відбувся</a:t>
            </a:r>
            <a:r>
              <a:rPr lang="ru-RU" sz="1800" dirty="0">
                <a:solidFill>
                  <a:schemeClr val="accent1">
                    <a:lumMod val="75000"/>
                  </a:schemeClr>
                </a:solidFill>
                <a:latin typeface="+mn-lt"/>
              </a:rPr>
              <a:t> </a:t>
            </a:r>
            <a:r>
              <a:rPr lang="ru-RU" sz="1800" dirty="0" err="1">
                <a:solidFill>
                  <a:schemeClr val="accent1">
                    <a:lumMod val="75000"/>
                  </a:schemeClr>
                </a:solidFill>
                <a:latin typeface="+mn-lt"/>
              </a:rPr>
              <a:t>круглий</a:t>
            </a:r>
            <a:r>
              <a:rPr lang="ru-RU" sz="1800" dirty="0">
                <a:solidFill>
                  <a:schemeClr val="accent1">
                    <a:lumMod val="75000"/>
                  </a:schemeClr>
                </a:solidFill>
                <a:latin typeface="+mn-lt"/>
              </a:rPr>
              <a:t> </a:t>
            </a:r>
            <a:r>
              <a:rPr lang="ru-RU" sz="1800" dirty="0" err="1">
                <a:solidFill>
                  <a:schemeClr val="accent1">
                    <a:lumMod val="75000"/>
                  </a:schemeClr>
                </a:solidFill>
                <a:latin typeface="+mn-lt"/>
              </a:rPr>
              <a:t>стіл</a:t>
            </a:r>
            <a:r>
              <a:rPr lang="ru-RU" sz="1800" dirty="0">
                <a:solidFill>
                  <a:schemeClr val="accent1">
                    <a:lumMod val="75000"/>
                  </a:schemeClr>
                </a:solidFill>
                <a:latin typeface="+mn-lt"/>
              </a:rPr>
              <a:t> </a:t>
            </a:r>
            <a:r>
              <a:rPr lang="ru-RU" sz="1800" dirty="0">
                <a:solidFill>
                  <a:schemeClr val="bg2">
                    <a:lumMod val="75000"/>
                  </a:schemeClr>
                </a:solidFill>
                <a:latin typeface="+mn-lt"/>
              </a:rPr>
              <a:t>“</a:t>
            </a:r>
            <a:r>
              <a:rPr lang="ru-RU" sz="1800" dirty="0" err="1">
                <a:solidFill>
                  <a:schemeClr val="bg2">
                    <a:lumMod val="75000"/>
                  </a:schemeClr>
                </a:solidFill>
                <a:latin typeface="+mn-lt"/>
              </a:rPr>
              <a:t>Міжнародна</a:t>
            </a:r>
            <a:r>
              <a:rPr lang="ru-RU" sz="1800" dirty="0">
                <a:solidFill>
                  <a:schemeClr val="bg2">
                    <a:lumMod val="75000"/>
                  </a:schemeClr>
                </a:solidFill>
                <a:latin typeface="+mn-lt"/>
              </a:rPr>
              <a:t> </a:t>
            </a:r>
            <a:r>
              <a:rPr lang="ru-RU" sz="1800" dirty="0" err="1">
                <a:solidFill>
                  <a:schemeClr val="bg2">
                    <a:lumMod val="75000"/>
                  </a:schemeClr>
                </a:solidFill>
                <a:latin typeface="+mn-lt"/>
              </a:rPr>
              <a:t>освіта</a:t>
            </a:r>
            <a:r>
              <a:rPr lang="ru-RU" sz="1800" dirty="0">
                <a:solidFill>
                  <a:schemeClr val="bg2">
                    <a:lumMod val="75000"/>
                  </a:schemeClr>
                </a:solidFill>
                <a:latin typeface="+mn-lt"/>
              </a:rPr>
              <a:t>: </a:t>
            </a:r>
            <a:r>
              <a:rPr lang="ru-RU" sz="1800" dirty="0" err="1">
                <a:solidFill>
                  <a:schemeClr val="bg2">
                    <a:lumMod val="75000"/>
                  </a:schemeClr>
                </a:solidFill>
                <a:latin typeface="+mn-lt"/>
              </a:rPr>
              <a:t>перспективи</a:t>
            </a:r>
            <a:r>
              <a:rPr lang="ru-RU" sz="1800" dirty="0">
                <a:solidFill>
                  <a:schemeClr val="bg2">
                    <a:lumMod val="75000"/>
                  </a:schemeClr>
                </a:solidFill>
                <a:latin typeface="+mn-lt"/>
              </a:rPr>
              <a:t> </a:t>
            </a:r>
            <a:r>
              <a:rPr lang="ru-RU" sz="1800" dirty="0" err="1">
                <a:solidFill>
                  <a:schemeClr val="bg2">
                    <a:lumMod val="75000"/>
                  </a:schemeClr>
                </a:solidFill>
                <a:latin typeface="+mn-lt"/>
              </a:rPr>
              <a:t>України</a:t>
            </a:r>
            <a:r>
              <a:rPr lang="ru-RU" sz="1800" dirty="0">
                <a:solidFill>
                  <a:schemeClr val="bg2">
                    <a:lumMod val="75000"/>
                  </a:schemeClr>
                </a:solidFill>
                <a:latin typeface="+mn-lt"/>
              </a:rPr>
              <a:t>”</a:t>
            </a:r>
            <a:r>
              <a:rPr lang="ru-RU" sz="1800" dirty="0">
                <a:solidFill>
                  <a:schemeClr val="accent1">
                    <a:lumMod val="75000"/>
                  </a:schemeClr>
                </a:solidFill>
                <a:latin typeface="+mn-lt"/>
              </a:rPr>
              <a:t>,</a:t>
            </a:r>
            <a:r>
              <a:rPr lang="ru-RU" sz="1800" dirty="0">
                <a:solidFill>
                  <a:schemeClr val="bg2">
                    <a:lumMod val="75000"/>
                  </a:schemeClr>
                </a:solidFill>
                <a:latin typeface="+mn-lt"/>
              </a:rPr>
              <a:t> </a:t>
            </a:r>
            <a:r>
              <a:rPr lang="ru-RU" sz="1800" dirty="0" err="1">
                <a:solidFill>
                  <a:schemeClr val="accent1">
                    <a:lumMod val="75000"/>
                  </a:schemeClr>
                </a:solidFill>
                <a:latin typeface="+mn-lt"/>
              </a:rPr>
              <a:t>що</a:t>
            </a:r>
            <a:r>
              <a:rPr lang="ru-RU" sz="1800" dirty="0">
                <a:solidFill>
                  <a:schemeClr val="accent1">
                    <a:lumMod val="75000"/>
                  </a:schemeClr>
                </a:solidFill>
                <a:latin typeface="+mn-lt"/>
              </a:rPr>
              <a:t> </a:t>
            </a:r>
            <a:r>
              <a:rPr lang="ru-RU" sz="1800" dirty="0" err="1">
                <a:solidFill>
                  <a:schemeClr val="accent1">
                    <a:lumMod val="75000"/>
                  </a:schemeClr>
                </a:solidFill>
                <a:latin typeface="+mn-lt"/>
              </a:rPr>
              <a:t>був</a:t>
            </a:r>
            <a:r>
              <a:rPr lang="ru-RU" sz="1800" dirty="0">
                <a:solidFill>
                  <a:schemeClr val="accent1">
                    <a:lumMod val="75000"/>
                  </a:schemeClr>
                </a:solidFill>
                <a:latin typeface="+mn-lt"/>
              </a:rPr>
              <a:t> </a:t>
            </a:r>
            <a:r>
              <a:rPr lang="ru-RU" sz="1800" dirty="0" err="1">
                <a:solidFill>
                  <a:schemeClr val="accent1">
                    <a:lumMod val="75000"/>
                  </a:schemeClr>
                </a:solidFill>
                <a:latin typeface="+mn-lt"/>
              </a:rPr>
              <a:t>організований</a:t>
            </a:r>
            <a:r>
              <a:rPr lang="ru-RU" sz="1800" dirty="0">
                <a:solidFill>
                  <a:schemeClr val="accent1">
                    <a:lumMod val="75000"/>
                  </a:schemeClr>
                </a:solidFill>
                <a:latin typeface="+mn-lt"/>
              </a:rPr>
              <a:t> Департаментом науки та </a:t>
            </a:r>
            <a:r>
              <a:rPr lang="ru-RU" sz="1800" dirty="0" err="1">
                <a:solidFill>
                  <a:schemeClr val="accent1">
                    <a:lumMod val="75000"/>
                  </a:schemeClr>
                </a:solidFill>
                <a:latin typeface="+mn-lt"/>
              </a:rPr>
              <a:t>освіти</a:t>
            </a:r>
            <a:r>
              <a:rPr lang="ru-RU" sz="1800" dirty="0">
                <a:solidFill>
                  <a:schemeClr val="accent1">
                    <a:lumMod val="75000"/>
                  </a:schemeClr>
                </a:solidFill>
                <a:latin typeface="+mn-lt"/>
              </a:rPr>
              <a:t> </a:t>
            </a:r>
            <a:r>
              <a:rPr lang="ru-RU" sz="1800" dirty="0" err="1">
                <a:solidFill>
                  <a:schemeClr val="accent1">
                    <a:lumMod val="75000"/>
                  </a:schemeClr>
                </a:solidFill>
                <a:latin typeface="+mn-lt"/>
              </a:rPr>
              <a:t>Харківської</a:t>
            </a:r>
            <a:r>
              <a:rPr lang="ru-RU" sz="1800" dirty="0">
                <a:solidFill>
                  <a:schemeClr val="accent1">
                    <a:lumMod val="75000"/>
                  </a:schemeClr>
                </a:solidFill>
                <a:latin typeface="+mn-lt"/>
              </a:rPr>
              <a:t> </a:t>
            </a:r>
            <a:r>
              <a:rPr lang="ru-RU" sz="1800" dirty="0" err="1">
                <a:solidFill>
                  <a:schemeClr val="accent1">
                    <a:lumMod val="75000"/>
                  </a:schemeClr>
                </a:solidFill>
                <a:latin typeface="+mn-lt"/>
              </a:rPr>
              <a:t>обласної</a:t>
            </a:r>
            <a:r>
              <a:rPr lang="ru-RU" sz="1800" dirty="0">
                <a:solidFill>
                  <a:schemeClr val="accent1">
                    <a:lumMod val="75000"/>
                  </a:schemeClr>
                </a:solidFill>
                <a:latin typeface="+mn-lt"/>
              </a:rPr>
              <a:t> </a:t>
            </a:r>
            <a:r>
              <a:rPr lang="ru-RU" sz="1800" dirty="0" err="1">
                <a:solidFill>
                  <a:schemeClr val="accent1">
                    <a:lumMod val="75000"/>
                  </a:schemeClr>
                </a:solidFill>
                <a:latin typeface="+mn-lt"/>
              </a:rPr>
              <a:t>державної</a:t>
            </a:r>
            <a:r>
              <a:rPr lang="ru-RU" sz="1800" dirty="0">
                <a:solidFill>
                  <a:schemeClr val="accent1">
                    <a:lumMod val="75000"/>
                  </a:schemeClr>
                </a:solidFill>
                <a:latin typeface="+mn-lt"/>
              </a:rPr>
              <a:t> </a:t>
            </a:r>
            <a:r>
              <a:rPr lang="ru-RU" sz="1800" dirty="0" err="1">
                <a:solidFill>
                  <a:schemeClr val="accent1">
                    <a:lumMod val="75000"/>
                  </a:schemeClr>
                </a:solidFill>
                <a:latin typeface="+mn-lt"/>
              </a:rPr>
              <a:t>адміністрації</a:t>
            </a:r>
            <a:r>
              <a:rPr lang="ru-RU" sz="1800" dirty="0">
                <a:solidFill>
                  <a:schemeClr val="accent1">
                    <a:lumMod val="75000"/>
                  </a:schemeClr>
                </a:solidFill>
                <a:latin typeface="+mn-lt"/>
              </a:rPr>
              <a:t> (ХОДА); </a:t>
            </a:r>
            <a:r>
              <a:rPr lang="ru-RU" sz="1800" dirty="0" err="1">
                <a:solidFill>
                  <a:schemeClr val="accent1">
                    <a:lumMod val="75000"/>
                  </a:schemeClr>
                </a:solidFill>
                <a:latin typeface="+mn-lt"/>
              </a:rPr>
              <a:t>Канадською</a:t>
            </a:r>
            <a:r>
              <a:rPr lang="ru-RU" sz="1800" dirty="0">
                <a:solidFill>
                  <a:schemeClr val="accent1">
                    <a:lumMod val="75000"/>
                  </a:schemeClr>
                </a:solidFill>
                <a:latin typeface="+mn-lt"/>
              </a:rPr>
              <a:t> консалтинговою </a:t>
            </a:r>
            <a:r>
              <a:rPr lang="ru-RU" sz="1800" dirty="0" err="1">
                <a:solidFill>
                  <a:schemeClr val="accent1">
                    <a:lumMod val="75000"/>
                  </a:schemeClr>
                </a:solidFill>
                <a:latin typeface="+mn-lt"/>
              </a:rPr>
              <a:t>компанією</a:t>
            </a:r>
            <a:r>
              <a:rPr lang="ru-RU" sz="1800" dirty="0">
                <a:solidFill>
                  <a:schemeClr val="accent1">
                    <a:lumMod val="75000"/>
                  </a:schemeClr>
                </a:solidFill>
                <a:latin typeface="+mn-lt"/>
              </a:rPr>
              <a:t> "</a:t>
            </a:r>
            <a:r>
              <a:rPr lang="en-US" sz="1800" dirty="0">
                <a:solidFill>
                  <a:schemeClr val="accent1">
                    <a:lumMod val="75000"/>
                  </a:schemeClr>
                </a:solidFill>
                <a:latin typeface="+mn-lt"/>
              </a:rPr>
              <a:t>Providence Group" </a:t>
            </a:r>
            <a:r>
              <a:rPr lang="ru-RU" sz="1800" dirty="0">
                <a:solidFill>
                  <a:schemeClr val="accent1">
                    <a:lumMod val="75000"/>
                  </a:schemeClr>
                </a:solidFill>
                <a:latin typeface="+mn-lt"/>
              </a:rPr>
              <a:t>та ХНЕУ </a:t>
            </a:r>
            <a:r>
              <a:rPr lang="ru-RU" sz="1800" dirty="0" err="1">
                <a:solidFill>
                  <a:schemeClr val="accent1">
                    <a:lumMod val="75000"/>
                  </a:schemeClr>
                </a:solidFill>
                <a:latin typeface="+mn-lt"/>
              </a:rPr>
              <a:t>ім</a:t>
            </a:r>
            <a:r>
              <a:rPr lang="ru-RU" sz="1800" dirty="0">
                <a:solidFill>
                  <a:schemeClr val="accent1">
                    <a:lumMod val="75000"/>
                  </a:schemeClr>
                </a:solidFill>
                <a:latin typeface="+mn-lt"/>
              </a:rPr>
              <a:t>. С </a:t>
            </a:r>
            <a:r>
              <a:rPr lang="ru-RU" sz="1800" dirty="0" err="1">
                <a:solidFill>
                  <a:schemeClr val="accent1">
                    <a:lumMod val="75000"/>
                  </a:schemeClr>
                </a:solidFill>
                <a:latin typeface="+mn-lt"/>
              </a:rPr>
              <a:t>Кузнеця</a:t>
            </a:r>
            <a:r>
              <a:rPr lang="ru-RU" sz="1800" dirty="0">
                <a:solidFill>
                  <a:schemeClr val="accent1">
                    <a:lumMod val="75000"/>
                  </a:schemeClr>
                </a:solidFill>
                <a:latin typeface="+mn-lt"/>
              </a:rPr>
              <a:t>. </a:t>
            </a:r>
            <a:br>
              <a:rPr lang="ru-RU" sz="1800" dirty="0">
                <a:solidFill>
                  <a:schemeClr val="accent1">
                    <a:lumMod val="75000"/>
                  </a:schemeClr>
                </a:solidFill>
                <a:latin typeface="+mn-lt"/>
              </a:rPr>
            </a:br>
            <a:r>
              <a:rPr lang="ru-RU" sz="1800" dirty="0">
                <a:solidFill>
                  <a:schemeClr val="accent1">
                    <a:lumMod val="75000"/>
                  </a:schemeClr>
                </a:solidFill>
                <a:latin typeface="+mn-lt"/>
              </a:rPr>
              <a:t/>
            </a:r>
            <a:br>
              <a:rPr lang="ru-RU" sz="1800" dirty="0">
                <a:solidFill>
                  <a:schemeClr val="accent1">
                    <a:lumMod val="75000"/>
                  </a:schemeClr>
                </a:solidFill>
                <a:latin typeface="+mn-lt"/>
              </a:rPr>
            </a:br>
            <a:endParaRPr lang="ru-RU" sz="1800" dirty="0">
              <a:solidFill>
                <a:schemeClr val="accent1">
                  <a:lumMod val="75000"/>
                </a:schemeClr>
              </a:solidFill>
              <a:latin typeface="+mn-lt"/>
            </a:endParaRPr>
          </a:p>
        </p:txBody>
      </p:sp>
      <p:pic>
        <p:nvPicPr>
          <p:cNvPr id="5" name="Объект 4"/>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rot="265498">
            <a:off x="4740829" y="698958"/>
            <a:ext cx="3998479" cy="2664296"/>
          </a:xfrm>
          <a:prstGeom prst="rect">
            <a:avLst/>
          </a:prstGeom>
          <a:ln>
            <a:noFill/>
          </a:ln>
          <a:effectLst>
            <a:outerShdw blurRad="292100" dist="139700" dir="2700000" algn="tl" rotWithShape="0">
              <a:srgbClr val="333333">
                <a:alpha val="65000"/>
              </a:srgbClr>
            </a:outerShdw>
          </a:effectLst>
        </p:spPr>
      </p:pic>
      <p:pic>
        <p:nvPicPr>
          <p:cNvPr id="6" name="Объект 5"/>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rot="21398291">
            <a:off x="613363" y="806307"/>
            <a:ext cx="3952086" cy="263338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154510354"/>
      </p:ext>
    </p:extLst>
  </p:cSld>
  <p:clrMapOvr>
    <a:masterClrMapping/>
  </p:clrMapOvr>
  <mc:AlternateContent xmlns:mc="http://schemas.openxmlformats.org/markup-compatibility/2006">
    <mc:Choice xmlns:p14="http://schemas.microsoft.com/office/powerpoint/2010/main" Requires="p14">
      <p:transition p14:dur="0" advTm="15515"/>
    </mc:Choice>
    <mc:Fallback>
      <p:transition advTm="155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789040"/>
            <a:ext cx="8208912" cy="2520280"/>
          </a:xfrm>
        </p:spPr>
        <p:txBody>
          <a:bodyPr>
            <a:normAutofit fontScale="90000"/>
          </a:bodyPr>
          <a:lstStyle/>
          <a:p>
            <a:pPr marL="0" indent="0" algn="ctr">
              <a:buNone/>
            </a:pPr>
            <a:r>
              <a:rPr lang="ru-RU" sz="1600" dirty="0" smtClean="0">
                <a:solidFill>
                  <a:schemeClr val="accent1">
                    <a:lumMod val="75000"/>
                  </a:schemeClr>
                </a:solidFill>
                <a:latin typeface="+mn-lt"/>
              </a:rPr>
              <a:t/>
            </a:r>
            <a:br>
              <a:rPr lang="ru-RU" sz="1600" dirty="0" smtClean="0">
                <a:solidFill>
                  <a:schemeClr val="accent1">
                    <a:lumMod val="75000"/>
                  </a:schemeClr>
                </a:solidFill>
                <a:latin typeface="+mn-lt"/>
              </a:rPr>
            </a:br>
            <a:r>
              <a:rPr lang="ru-RU" sz="1600" dirty="0">
                <a:solidFill>
                  <a:schemeClr val="accent1">
                    <a:lumMod val="75000"/>
                  </a:schemeClr>
                </a:solidFill>
                <a:latin typeface="+mn-lt"/>
              </a:rPr>
              <a:t/>
            </a:r>
            <a:br>
              <a:rPr lang="ru-RU" sz="1600" dirty="0">
                <a:solidFill>
                  <a:schemeClr val="accent1">
                    <a:lumMod val="75000"/>
                  </a:schemeClr>
                </a:solidFill>
                <a:latin typeface="+mn-lt"/>
              </a:rPr>
            </a:br>
            <a:r>
              <a:rPr lang="ru-RU" sz="1600" dirty="0" smtClean="0">
                <a:solidFill>
                  <a:schemeClr val="accent1">
                    <a:lumMod val="75000"/>
                  </a:schemeClr>
                </a:solidFill>
                <a:latin typeface="+mn-lt"/>
              </a:rPr>
              <a:t/>
            </a:r>
            <a:br>
              <a:rPr lang="ru-RU" sz="1600" dirty="0" smtClean="0">
                <a:solidFill>
                  <a:schemeClr val="accent1">
                    <a:lumMod val="75000"/>
                  </a:schemeClr>
                </a:solidFill>
                <a:latin typeface="+mn-lt"/>
              </a:rPr>
            </a:br>
            <a:r>
              <a:rPr lang="ru-RU" sz="1600" dirty="0" smtClean="0">
                <a:solidFill>
                  <a:schemeClr val="accent1">
                    <a:lumMod val="75000"/>
                  </a:schemeClr>
                </a:solidFill>
                <a:latin typeface="+mn-lt"/>
              </a:rPr>
              <a:t/>
            </a:r>
            <a:br>
              <a:rPr lang="ru-RU" sz="1600" dirty="0" smtClean="0">
                <a:solidFill>
                  <a:schemeClr val="accent1">
                    <a:lumMod val="75000"/>
                  </a:schemeClr>
                </a:solidFill>
                <a:latin typeface="+mn-lt"/>
              </a:rPr>
            </a:br>
            <a:r>
              <a:rPr lang="ru-RU" sz="2000" dirty="0" smtClean="0">
                <a:solidFill>
                  <a:schemeClr val="accent1">
                    <a:lumMod val="75000"/>
                  </a:schemeClr>
                </a:solidFill>
                <a:latin typeface="+mn-lt"/>
              </a:rPr>
              <a:t>21 </a:t>
            </a:r>
            <a:r>
              <a:rPr lang="ru-RU" sz="2000" dirty="0" err="1" smtClean="0">
                <a:solidFill>
                  <a:schemeClr val="accent1">
                    <a:lumMod val="75000"/>
                  </a:schemeClr>
                </a:solidFill>
                <a:latin typeface="+mn-lt"/>
              </a:rPr>
              <a:t>жовтня</a:t>
            </a:r>
            <a:r>
              <a:rPr lang="ru-RU" sz="2000" dirty="0" smtClean="0">
                <a:solidFill>
                  <a:schemeClr val="accent1">
                    <a:lumMod val="75000"/>
                  </a:schemeClr>
                </a:solidFill>
                <a:latin typeface="+mn-lt"/>
              </a:rPr>
              <a:t> 2015 року </a:t>
            </a:r>
            <a:r>
              <a:rPr lang="ru-RU" sz="2000" dirty="0" err="1" smtClean="0">
                <a:solidFill>
                  <a:schemeClr val="accent1">
                    <a:lumMod val="75000"/>
                  </a:schemeClr>
                </a:solidFill>
                <a:latin typeface="+mn-lt"/>
              </a:rPr>
              <a:t>відбілася</a:t>
            </a:r>
            <a:r>
              <a:rPr lang="ru-RU" sz="2000" dirty="0" smtClean="0">
                <a:solidFill>
                  <a:schemeClr val="accent1">
                    <a:lumMod val="75000"/>
                  </a:schemeClr>
                </a:solidFill>
                <a:latin typeface="+mn-lt"/>
              </a:rPr>
              <a:t> </a:t>
            </a:r>
            <a:r>
              <a:rPr lang="ru-RU" sz="2000" dirty="0" err="1" smtClean="0">
                <a:solidFill>
                  <a:schemeClr val="accent1">
                    <a:lumMod val="75000"/>
                  </a:schemeClr>
                </a:solidFill>
                <a:latin typeface="+mn-lt"/>
              </a:rPr>
              <a:t>Всеукраїнська</a:t>
            </a:r>
            <a:r>
              <a:rPr lang="ru-RU" sz="2000" dirty="0" smtClean="0">
                <a:solidFill>
                  <a:schemeClr val="accent1">
                    <a:lumMod val="75000"/>
                  </a:schemeClr>
                </a:solidFill>
                <a:latin typeface="+mn-lt"/>
              </a:rPr>
              <a:t> </a:t>
            </a:r>
            <a:r>
              <a:rPr lang="ru-RU" sz="2000" dirty="0" err="1" smtClean="0">
                <a:solidFill>
                  <a:schemeClr val="accent1">
                    <a:lumMod val="75000"/>
                  </a:schemeClr>
                </a:solidFill>
                <a:latin typeface="+mn-lt"/>
              </a:rPr>
              <a:t>науково</a:t>
            </a:r>
            <a:r>
              <a:rPr lang="ru-RU" sz="2000" dirty="0" smtClean="0">
                <a:solidFill>
                  <a:schemeClr val="accent1">
                    <a:lumMod val="75000"/>
                  </a:schemeClr>
                </a:solidFill>
                <a:latin typeface="+mn-lt"/>
              </a:rPr>
              <a:t>-практична </a:t>
            </a:r>
            <a:r>
              <a:rPr lang="ru-RU" sz="2000" dirty="0" err="1" smtClean="0">
                <a:solidFill>
                  <a:schemeClr val="accent1">
                    <a:lumMod val="75000"/>
                  </a:schemeClr>
                </a:solidFill>
                <a:latin typeface="+mn-lt"/>
              </a:rPr>
              <a:t>конференція</a:t>
            </a:r>
            <a:r>
              <a:rPr lang="ru-RU" sz="2000" dirty="0" smtClean="0">
                <a:solidFill>
                  <a:schemeClr val="accent1">
                    <a:lumMod val="75000"/>
                  </a:schemeClr>
                </a:solidFill>
                <a:latin typeface="+mn-lt"/>
              </a:rPr>
              <a:t>:</a:t>
            </a:r>
            <a:br>
              <a:rPr lang="ru-RU" sz="2000" dirty="0" smtClean="0">
                <a:solidFill>
                  <a:schemeClr val="accent1">
                    <a:lumMod val="75000"/>
                  </a:schemeClr>
                </a:solidFill>
                <a:latin typeface="+mn-lt"/>
              </a:rPr>
            </a:br>
            <a:r>
              <a:rPr lang="ru-RU" sz="2000" dirty="0" smtClean="0">
                <a:solidFill>
                  <a:schemeClr val="accent1">
                    <a:lumMod val="75000"/>
                  </a:schemeClr>
                </a:solidFill>
                <a:latin typeface="+mn-lt"/>
              </a:rPr>
              <a:t/>
            </a:r>
            <a:br>
              <a:rPr lang="ru-RU" sz="2000" dirty="0" smtClean="0">
                <a:solidFill>
                  <a:schemeClr val="accent1">
                    <a:lumMod val="75000"/>
                  </a:schemeClr>
                </a:solidFill>
                <a:latin typeface="+mn-lt"/>
              </a:rPr>
            </a:br>
            <a:r>
              <a:rPr lang="ru-RU" sz="2000" dirty="0" smtClean="0">
                <a:solidFill>
                  <a:schemeClr val="accent1">
                    <a:lumMod val="75000"/>
                  </a:schemeClr>
                </a:solidFill>
                <a:latin typeface="+mn-lt"/>
              </a:rPr>
              <a:t> </a:t>
            </a:r>
            <a:r>
              <a:rPr lang="ru-RU" sz="2000" dirty="0">
                <a:solidFill>
                  <a:schemeClr val="accent1">
                    <a:lumMod val="75000"/>
                  </a:schemeClr>
                </a:solidFill>
                <a:latin typeface="+mn-lt"/>
              </a:rPr>
              <a:t>«</a:t>
            </a:r>
            <a:r>
              <a:rPr lang="ru-RU" sz="2000" dirty="0" err="1">
                <a:solidFill>
                  <a:schemeClr val="accent1">
                    <a:lumMod val="75000"/>
                  </a:schemeClr>
                </a:solidFill>
                <a:latin typeface="+mn-lt"/>
              </a:rPr>
              <a:t>Державне</a:t>
            </a:r>
            <a:r>
              <a:rPr lang="ru-RU" sz="2000" dirty="0">
                <a:solidFill>
                  <a:schemeClr val="accent1">
                    <a:lumMod val="75000"/>
                  </a:schemeClr>
                </a:solidFill>
                <a:latin typeface="+mn-lt"/>
              </a:rPr>
              <a:t> </a:t>
            </a:r>
            <a:r>
              <a:rPr lang="ru-RU" sz="2000" dirty="0" err="1">
                <a:solidFill>
                  <a:schemeClr val="accent1">
                    <a:lumMod val="75000"/>
                  </a:schemeClr>
                </a:solidFill>
                <a:latin typeface="+mn-lt"/>
              </a:rPr>
              <a:t>управління</a:t>
            </a:r>
            <a:r>
              <a:rPr lang="ru-RU" sz="2000" dirty="0">
                <a:solidFill>
                  <a:schemeClr val="accent1">
                    <a:lumMod val="75000"/>
                  </a:schemeClr>
                </a:solidFill>
                <a:latin typeface="+mn-lt"/>
              </a:rPr>
              <a:t> та </a:t>
            </a:r>
            <a:r>
              <a:rPr lang="ru-RU" sz="2000" dirty="0" err="1">
                <a:solidFill>
                  <a:schemeClr val="accent1">
                    <a:lumMod val="75000"/>
                  </a:schemeClr>
                </a:solidFill>
                <a:latin typeface="+mn-lt"/>
              </a:rPr>
              <a:t>державна</a:t>
            </a:r>
            <a:r>
              <a:rPr lang="ru-RU" sz="2000" dirty="0">
                <a:solidFill>
                  <a:schemeClr val="accent1">
                    <a:lumMod val="75000"/>
                  </a:schemeClr>
                </a:solidFill>
                <a:latin typeface="+mn-lt"/>
              </a:rPr>
              <a:t> служба</a:t>
            </a:r>
            <a:r>
              <a:rPr lang="ru-RU" sz="2000" dirty="0" smtClean="0">
                <a:solidFill>
                  <a:schemeClr val="accent1">
                    <a:lumMod val="75000"/>
                  </a:schemeClr>
                </a:solidFill>
                <a:latin typeface="+mn-lt"/>
              </a:rPr>
              <a:t>»</a:t>
            </a:r>
            <a:br>
              <a:rPr lang="ru-RU" sz="2000" dirty="0" smtClean="0">
                <a:solidFill>
                  <a:schemeClr val="accent1">
                    <a:lumMod val="75000"/>
                  </a:schemeClr>
                </a:solidFill>
                <a:latin typeface="+mn-lt"/>
              </a:rPr>
            </a:br>
            <a:r>
              <a:rPr lang="ru-RU" sz="2000" dirty="0" smtClean="0">
                <a:solidFill>
                  <a:schemeClr val="accent1">
                    <a:lumMod val="75000"/>
                  </a:schemeClr>
                </a:solidFill>
                <a:latin typeface="+mn-lt"/>
              </a:rPr>
              <a:t/>
            </a:r>
            <a:br>
              <a:rPr lang="ru-RU" sz="2000" dirty="0" smtClean="0">
                <a:solidFill>
                  <a:schemeClr val="accent1">
                    <a:lumMod val="75000"/>
                  </a:schemeClr>
                </a:solidFill>
                <a:latin typeface="+mn-lt"/>
              </a:rPr>
            </a:br>
            <a:r>
              <a:rPr lang="ru-RU" sz="2000" dirty="0" smtClean="0">
                <a:solidFill>
                  <a:schemeClr val="accent1">
                    <a:lumMod val="75000"/>
                  </a:schemeClr>
                </a:solidFill>
                <a:latin typeface="+mn-lt"/>
              </a:rPr>
              <a:t>в </a:t>
            </a:r>
            <a:r>
              <a:rPr lang="ru-RU" sz="2000" dirty="0" err="1">
                <a:solidFill>
                  <a:schemeClr val="accent1">
                    <a:lumMod val="75000"/>
                  </a:schemeClr>
                </a:solidFill>
                <a:latin typeface="+mn-lt"/>
              </a:rPr>
              <a:t>Інформаційному</a:t>
            </a:r>
            <a:r>
              <a:rPr lang="ru-RU" sz="2000" dirty="0">
                <a:solidFill>
                  <a:schemeClr val="accent1">
                    <a:lumMod val="75000"/>
                  </a:schemeClr>
                </a:solidFill>
                <a:latin typeface="+mn-lt"/>
              </a:rPr>
              <a:t> </a:t>
            </a:r>
            <a:r>
              <a:rPr lang="ru-RU" sz="2000" dirty="0" err="1">
                <a:solidFill>
                  <a:schemeClr val="accent1">
                    <a:lumMod val="75000"/>
                  </a:schemeClr>
                </a:solidFill>
                <a:latin typeface="+mn-lt"/>
              </a:rPr>
              <a:t>центрі</a:t>
            </a:r>
            <a:r>
              <a:rPr lang="ru-RU" sz="2000" dirty="0">
                <a:solidFill>
                  <a:schemeClr val="accent1">
                    <a:lumMod val="75000"/>
                  </a:schemeClr>
                </a:solidFill>
                <a:latin typeface="+mn-lt"/>
              </a:rPr>
              <a:t> ЄС ХНЕУ </a:t>
            </a:r>
            <a:r>
              <a:rPr lang="ru-RU" sz="2000" dirty="0" err="1">
                <a:solidFill>
                  <a:schemeClr val="accent1">
                    <a:lumMod val="75000"/>
                  </a:schemeClr>
                </a:solidFill>
                <a:latin typeface="+mn-lt"/>
              </a:rPr>
              <a:t>ім.С</a:t>
            </a:r>
            <a:r>
              <a:rPr lang="ru-RU" sz="2000" dirty="0">
                <a:solidFill>
                  <a:schemeClr val="accent1">
                    <a:lumMod val="75000"/>
                  </a:schemeClr>
                </a:solidFill>
                <a:latin typeface="+mn-lt"/>
              </a:rPr>
              <a:t>. </a:t>
            </a:r>
            <a:r>
              <a:rPr lang="ru-RU" sz="2000" dirty="0" err="1">
                <a:solidFill>
                  <a:schemeClr val="accent1">
                    <a:lumMod val="75000"/>
                  </a:schemeClr>
                </a:solidFill>
                <a:latin typeface="+mn-lt"/>
              </a:rPr>
              <a:t>Кузнеця</a:t>
            </a:r>
            <a:r>
              <a:rPr lang="ru-RU" sz="1600" dirty="0">
                <a:solidFill>
                  <a:schemeClr val="accent1">
                    <a:lumMod val="75000"/>
                  </a:schemeClr>
                </a:solidFill>
                <a:latin typeface="+mn-lt"/>
              </a:rPr>
              <a:t/>
            </a:r>
            <a:br>
              <a:rPr lang="ru-RU" sz="1600" dirty="0">
                <a:solidFill>
                  <a:schemeClr val="accent1">
                    <a:lumMod val="75000"/>
                  </a:schemeClr>
                </a:solidFill>
                <a:latin typeface="+mn-lt"/>
              </a:rPr>
            </a:br>
            <a:r>
              <a:rPr lang="ru-RU" sz="1600" dirty="0" smtClean="0">
                <a:solidFill>
                  <a:schemeClr val="accent1">
                    <a:lumMod val="75000"/>
                  </a:schemeClr>
                </a:solidFill>
                <a:latin typeface="+mn-lt"/>
              </a:rPr>
              <a:t/>
            </a:r>
            <a:br>
              <a:rPr lang="ru-RU" sz="1600" dirty="0" smtClean="0">
                <a:solidFill>
                  <a:schemeClr val="accent1">
                    <a:lumMod val="75000"/>
                  </a:schemeClr>
                </a:solidFill>
                <a:latin typeface="+mn-lt"/>
              </a:rPr>
            </a:br>
            <a:endParaRPr lang="ru-RU" sz="1600" dirty="0">
              <a:solidFill>
                <a:schemeClr val="accent1">
                  <a:lumMod val="75000"/>
                </a:schemeClr>
              </a:solidFill>
              <a:latin typeface="+mn-lt"/>
            </a:endParaRPr>
          </a:p>
        </p:txBody>
      </p:sp>
      <p:pic>
        <p:nvPicPr>
          <p:cNvPr id="5" name="Объект 4"/>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rot="21352242">
            <a:off x="543483" y="666271"/>
            <a:ext cx="3346450" cy="2229831"/>
          </a:xfrm>
          <a:ln w="28575">
            <a:solidFill>
              <a:schemeClr val="accent1">
                <a:lumMod val="75000"/>
              </a:schemeClr>
            </a:solidFill>
          </a:ln>
          <a:effectLst>
            <a:reflection blurRad="6350" stA="50000" endA="300" endPos="55000" dir="5400000" sy="-100000" algn="bl" rotWithShape="0"/>
          </a:effectLst>
        </p:spPr>
      </p:pic>
      <p:pic>
        <p:nvPicPr>
          <p:cNvPr id="6" name="Объект 5"/>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rot="272649">
            <a:off x="4583157" y="749745"/>
            <a:ext cx="3346450" cy="2232184"/>
          </a:xfrm>
          <a:ln w="28575">
            <a:solidFill>
              <a:schemeClr val="accent1">
                <a:lumMod val="75000"/>
              </a:schemeClr>
            </a:solidFill>
          </a:ln>
          <a:effectLst>
            <a:reflection blurRad="6350" stA="50000" endA="300" endPos="55000" dir="5400000" sy="-100000" algn="bl" rotWithShape="0"/>
          </a:effectLst>
        </p:spPr>
      </p:pic>
    </p:spTree>
    <p:custDataLst>
      <p:tags r:id="rId1"/>
    </p:custDataLst>
    <p:extLst>
      <p:ext uri="{BB962C8B-B14F-4D97-AF65-F5344CB8AC3E}">
        <p14:creationId xmlns:p14="http://schemas.microsoft.com/office/powerpoint/2010/main" val="537516009"/>
      </p:ext>
    </p:extLst>
  </p:cSld>
  <p:clrMapOvr>
    <a:masterClrMapping/>
  </p:clrMapOvr>
  <mc:AlternateContent xmlns:mc="http://schemas.openxmlformats.org/markup-compatibility/2006">
    <mc:Choice xmlns:p14="http://schemas.microsoft.com/office/powerpoint/2010/main" Requires="p14">
      <p:transition spd="slow" p14:dur="2000" advTm="10867"/>
    </mc:Choice>
    <mc:Fallback>
      <p:transition spd="slow" advTm="108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2.8"/>
</p:tagLst>
</file>

<file path=ppt/tags/tag10.xml><?xml version="1.0" encoding="utf-8"?>
<p:tagLst xmlns:a="http://schemas.openxmlformats.org/drawingml/2006/main" xmlns:r="http://schemas.openxmlformats.org/officeDocument/2006/relationships" xmlns:p="http://schemas.openxmlformats.org/presentationml/2006/main">
  <p:tag name="TIMING" val="|1.2|2.8|2.5"/>
</p:tagLst>
</file>

<file path=ppt/tags/tag11.xml><?xml version="1.0" encoding="utf-8"?>
<p:tagLst xmlns:a="http://schemas.openxmlformats.org/drawingml/2006/main" xmlns:r="http://schemas.openxmlformats.org/officeDocument/2006/relationships" xmlns:p="http://schemas.openxmlformats.org/presentationml/2006/main">
  <p:tag name="TIMING" val="|0.6|1.1|0.9"/>
</p:tagLst>
</file>

<file path=ppt/tags/tag12.xml><?xml version="1.0" encoding="utf-8"?>
<p:tagLst xmlns:a="http://schemas.openxmlformats.org/drawingml/2006/main" xmlns:r="http://schemas.openxmlformats.org/officeDocument/2006/relationships" xmlns:p="http://schemas.openxmlformats.org/presentationml/2006/main">
  <p:tag name="TIMING" val="|0.7|2.8|2.7"/>
</p:tagLst>
</file>

<file path=ppt/tags/tag13.xml><?xml version="1.0" encoding="utf-8"?>
<p:tagLst xmlns:a="http://schemas.openxmlformats.org/drawingml/2006/main" xmlns:r="http://schemas.openxmlformats.org/officeDocument/2006/relationships" xmlns:p="http://schemas.openxmlformats.org/presentationml/2006/main">
  <p:tag name="TIMING" val="|0.8|2.3|1.1"/>
</p:tagLst>
</file>

<file path=ppt/tags/tag14.xml><?xml version="1.0" encoding="utf-8"?>
<p:tagLst xmlns:a="http://schemas.openxmlformats.org/drawingml/2006/main" xmlns:r="http://schemas.openxmlformats.org/officeDocument/2006/relationships" xmlns:p="http://schemas.openxmlformats.org/presentationml/2006/main">
  <p:tag name="TIMING" val="|0.6|1.9"/>
</p:tagLst>
</file>

<file path=ppt/tags/tag15.xml><?xml version="1.0" encoding="utf-8"?>
<p:tagLst xmlns:a="http://schemas.openxmlformats.org/drawingml/2006/main" xmlns:r="http://schemas.openxmlformats.org/officeDocument/2006/relationships" xmlns:p="http://schemas.openxmlformats.org/presentationml/2006/main">
  <p:tag name="TIMING" val="|1|1.4|1.8|2"/>
</p:tagLst>
</file>

<file path=ppt/tags/tag16.xml><?xml version="1.0" encoding="utf-8"?>
<p:tagLst xmlns:a="http://schemas.openxmlformats.org/drawingml/2006/main" xmlns:r="http://schemas.openxmlformats.org/officeDocument/2006/relationships" xmlns:p="http://schemas.openxmlformats.org/presentationml/2006/main">
  <p:tag name="TIMING" val="|0.7|1.3|1.3|0.9"/>
</p:tagLst>
</file>

<file path=ppt/tags/tag17.xml><?xml version="1.0" encoding="utf-8"?>
<p:tagLst xmlns:a="http://schemas.openxmlformats.org/drawingml/2006/main" xmlns:r="http://schemas.openxmlformats.org/officeDocument/2006/relationships" xmlns:p="http://schemas.openxmlformats.org/presentationml/2006/main">
  <p:tag name="TIMING" val="|0.6|2.7|2.4"/>
</p:tagLst>
</file>

<file path=ppt/tags/tag18.xml><?xml version="1.0" encoding="utf-8"?>
<p:tagLst xmlns:a="http://schemas.openxmlformats.org/drawingml/2006/main" xmlns:r="http://schemas.openxmlformats.org/officeDocument/2006/relationships" xmlns:p="http://schemas.openxmlformats.org/presentationml/2006/main">
  <p:tag name="TIMING" val="|0.7|1.9|2.6"/>
</p:tagLst>
</file>

<file path=ppt/tags/tag19.xml><?xml version="1.0" encoding="utf-8"?>
<p:tagLst xmlns:a="http://schemas.openxmlformats.org/drawingml/2006/main" xmlns:r="http://schemas.openxmlformats.org/officeDocument/2006/relationships" xmlns:p="http://schemas.openxmlformats.org/presentationml/2006/main">
  <p:tag name="TIMING" val="|0.7|1.6|1.6"/>
</p:tagLst>
</file>

<file path=ppt/tags/tag2.xml><?xml version="1.0" encoding="utf-8"?>
<p:tagLst xmlns:a="http://schemas.openxmlformats.org/drawingml/2006/main" xmlns:r="http://schemas.openxmlformats.org/officeDocument/2006/relationships" xmlns:p="http://schemas.openxmlformats.org/presentationml/2006/main">
  <p:tag name="TIMING" val="|1.2|1.7|2|2.6"/>
</p:tagLst>
</file>

<file path=ppt/tags/tag20.xml><?xml version="1.0" encoding="utf-8"?>
<p:tagLst xmlns:a="http://schemas.openxmlformats.org/drawingml/2006/main" xmlns:r="http://schemas.openxmlformats.org/officeDocument/2006/relationships" xmlns:p="http://schemas.openxmlformats.org/presentationml/2006/main">
  <p:tag name="TIMING" val="|1.1|1.6|1.7"/>
</p:tagLst>
</file>

<file path=ppt/tags/tag21.xml><?xml version="1.0" encoding="utf-8"?>
<p:tagLst xmlns:a="http://schemas.openxmlformats.org/drawingml/2006/main" xmlns:r="http://schemas.openxmlformats.org/officeDocument/2006/relationships" xmlns:p="http://schemas.openxmlformats.org/presentationml/2006/main">
  <p:tag name="TIMING" val="|1|2.1|1.5"/>
</p:tagLst>
</file>

<file path=ppt/tags/tag22.xml><?xml version="1.0" encoding="utf-8"?>
<p:tagLst xmlns:a="http://schemas.openxmlformats.org/drawingml/2006/main" xmlns:r="http://schemas.openxmlformats.org/officeDocument/2006/relationships" xmlns:p="http://schemas.openxmlformats.org/presentationml/2006/main">
  <p:tag name="TIMING" val="|0.7"/>
</p:tagLst>
</file>

<file path=ppt/tags/tag3.xml><?xml version="1.0" encoding="utf-8"?>
<p:tagLst xmlns:a="http://schemas.openxmlformats.org/drawingml/2006/main" xmlns:r="http://schemas.openxmlformats.org/officeDocument/2006/relationships" xmlns:p="http://schemas.openxmlformats.org/presentationml/2006/main">
  <p:tag name="TIMING" val="|1.6|1.6|1.1"/>
</p:tagLst>
</file>

<file path=ppt/tags/tag4.xml><?xml version="1.0" encoding="utf-8"?>
<p:tagLst xmlns:a="http://schemas.openxmlformats.org/drawingml/2006/main" xmlns:r="http://schemas.openxmlformats.org/officeDocument/2006/relationships" xmlns:p="http://schemas.openxmlformats.org/presentationml/2006/main">
  <p:tag name="TIMING" val="|0.8|1.7|1.5|2.2"/>
</p:tagLst>
</file>

<file path=ppt/tags/tag5.xml><?xml version="1.0" encoding="utf-8"?>
<p:tagLst xmlns:a="http://schemas.openxmlformats.org/drawingml/2006/main" xmlns:r="http://schemas.openxmlformats.org/officeDocument/2006/relationships" xmlns:p="http://schemas.openxmlformats.org/presentationml/2006/main">
  <p:tag name="TIMING" val="|0.9|1.6|2.1"/>
</p:tagLst>
</file>

<file path=ppt/tags/tag6.xml><?xml version="1.0" encoding="utf-8"?>
<p:tagLst xmlns:a="http://schemas.openxmlformats.org/drawingml/2006/main" xmlns:r="http://schemas.openxmlformats.org/officeDocument/2006/relationships" xmlns:p="http://schemas.openxmlformats.org/presentationml/2006/main">
  <p:tag name="TIMING" val="|0.8|1.6|1.7"/>
</p:tagLst>
</file>

<file path=ppt/tags/tag7.xml><?xml version="1.0" encoding="utf-8"?>
<p:tagLst xmlns:a="http://schemas.openxmlformats.org/drawingml/2006/main" xmlns:r="http://schemas.openxmlformats.org/officeDocument/2006/relationships" xmlns:p="http://schemas.openxmlformats.org/presentationml/2006/main">
  <p:tag name="TIMING" val="|0.6|1.4|1.1"/>
</p:tagLst>
</file>

<file path=ppt/tags/tag8.xml><?xml version="1.0" encoding="utf-8"?>
<p:tagLst xmlns:a="http://schemas.openxmlformats.org/drawingml/2006/main" xmlns:r="http://schemas.openxmlformats.org/officeDocument/2006/relationships" xmlns:p="http://schemas.openxmlformats.org/presentationml/2006/main">
  <p:tag name="TIMING" val="|2|1.6|2.1"/>
</p:tagLst>
</file>

<file path=ppt/tags/tag9.xml><?xml version="1.0" encoding="utf-8"?>
<p:tagLst xmlns:a="http://schemas.openxmlformats.org/drawingml/2006/main" xmlns:r="http://schemas.openxmlformats.org/officeDocument/2006/relationships" xmlns:p="http://schemas.openxmlformats.org/presentationml/2006/main">
  <p:tag name="TIMING" val="|2|1.6|1.1"/>
</p:tagLst>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389</TotalTime>
  <Words>312</Words>
  <Application>Microsoft Office PowerPoint</Application>
  <PresentationFormat>Экран (4:3)</PresentationFormat>
  <Paragraphs>57</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Воздушный поток</vt:lpstr>
      <vt:lpstr>Інформаційний центр Європейського Союзу  ХНЕУ ім. С. Кузнеця</vt:lpstr>
      <vt:lpstr> «Вивчай Європу – змінюй Україну»  29 квітня 2015 року відбувся Харківський місцевий етап Всеукраїнського молодіжного чемпіонату з брейн-рингу «Вивчай Європу – змінюй Україну», організований Представництвом Європейського Союзу в Україні та Інформаційним центром Європейського Союзу Харківського національного економічного університету ім. Семена Кузнеця.   В змаганні взяли участь 11 команд – 7 студентських та 4 шкільних, які показали настільки гарне знання європейської історії, економіки та культури. </vt:lpstr>
      <vt:lpstr>Вікторина «Що ми знаємо про Європейський Союз?»                  22 червня 2015 року у ХНЕУ ім. С. Кузнеця відбулася вікторина «Що ми знаємо про Європейський Союз?»   Серед  учасників Літніх шкіл-2015 факультету Економічної інформатики ХНЕУ ім. С. Кузнеця, організована Інформаційним центром ЄС  ХНЕУ ім. С. Кузнеця.  Учасники показали високий рівень знань історії та сьогодення Європейського Союзу. Переможці отримали пам’ятні призи. </vt:lpstr>
      <vt:lpstr>5 вересня 2015 керівник Програм співпраці Представництва ЄС в Україні, пан Беренд де Гроот, координатор сектору Регіонального та місцевого розвитку, Децентралізація управління Представництва ЄС в Україні пан Домінік Папенхайм і Жоселін Гуітон, Менеджер торговельних взаємин в Україні, відвідали Харківський національний економічний університет імені Семена Кузнеця. У Інформаційному центрі ЄС  відбулася лекція - дискусія «Співпраця між Україною та Європейським Союзом», зустріч зі студентами та викладачами університету, сесія питань і відповідей. </vt:lpstr>
      <vt:lpstr>11 вересня 2015 року у Інформаційному центрі Європейського Союзу  ХНЕУ ім. С. Кузнеця у рамках VII Молодіжного форуму «Молодь - рушійна сила Європейського Союзу» відбувся Молодіжний інтернет – міст.   «STRENGTHENING CROSS-BORDER COOPERATION BETWEEN THE YOUTH OF EUROPEAN BORDER REGIONS»  за участі представників Сербії, України, Росії, Іспанії та Польщі. </vt:lpstr>
      <vt:lpstr> Працевлаштування молоді: погляд з України та Польщі  7 жовтня 2015 року у Інформаційному центрі ЄС ХНЕУ відбулась інтернет – конференція «Інноваційні форми транскордонного співробітництва між вищими навчальними закладами та роботодавцями України та Республіки Польща у питаннях працевлаштування молоді», у якій взяли участь представники наукових шкіл Харківського національного економічного університету імені  С. Кузнеця, Державної вищої техніко-економічної школи в Ярославі (Республіка Польща) і Університету Хуманітас (Республіка Польща).  </vt:lpstr>
      <vt:lpstr>15 жовтня 2015 року у Харківському національному економічному університеті імені С. Кузнеця відбулась перша гра з серії європейських інтелектуальних ігор  «Європейські цінності – інтеграція України», організованих Інформаційним центром Європейського Союзу ХНЕУ ім. С. Кузнеця спільно з Інформаційним центром Асоціації європейських прикордонних регіонів. </vt:lpstr>
      <vt:lpstr>16 жовтня 2015 року в Інформаційному центрі Європейського Союзу Харківського національного економічного університету ім. С. Кузнеця відбувся круглий стіл “Міжнародна освіта: перспективи України”, що був організований Департаментом науки та освіти Харківської обласної державної адміністрації (ХОДА); Канадською консалтинговою компанією "Providence Group" та ХНЕУ ім. С Кузнеця.   </vt:lpstr>
      <vt:lpstr>    21 жовтня 2015 року відбілася Всеукраїнська науково-практична конференція:   «Державне управління та державна служба»  в Інформаційному центрі ЄС ХНЕУ ім.С. Кузнеця  </vt:lpstr>
      <vt:lpstr>  Європейські інтелектуальні ігри «Європейські цінності – інтеграція України»  відбулися 22-23 жовтня 2015 року  </vt:lpstr>
      <vt:lpstr>  Друга гра з серії європейських інтелектуальних ігор «Європейські цінності – інтеграція України» , організованих Інформаційним центром Європейського Союзу ХНЕУ імені С. Кузнеця спільно з Інформаційним центром Асоціації європейських прикордонних регіонів, яка відбулася 22-23 жовтня 2015 року проходила у формі ділової гри “Етичні дилеми бізнесу”.     Гра базується на 10 принципах Глобального договору і безпосередньо стосується сфери корпоративної соціальної відповідальності.</vt:lpstr>
      <vt:lpstr>28 жовтня 2015 року відбулася третя гра з серії європейських інтелектуальних ігор «Європейські цінності – інтеграція України», між Євроклубами  91 та 78 шкіл міста Харкова.</vt:lpstr>
      <vt:lpstr>5 листопада 2015 року Її Високоповажність Пані Ізабель Дюмон, Посол Франції в Україні, відвідала Інформаційний центр  ХНЕУ ім. С. Кузнеця.    Високу гостю супроводжували Флоріан Глоаген, перший секретар Посольства Франції в Україні, Венсан Фалькоз, керівник економічного відділу, Паскаль Сліванскі, радник із питань культури та співробітництва, Сільвен Ріголле, аташе з питань університетського і наукового співробітництва, Тімоті де Майар Ламанді, директор «Альянс Франсез» у Харкові, Ольга Дорош, представник Campus France в Україні. </vt:lpstr>
      <vt:lpstr> «Фінансова стабільність в Україні: як допомагає ЄС»              10 листопада 2015 року відбулася відеоконференція між Представництвом ЄС та Інформаційним центром ЄС ХНЕУ, яка була присвячена дуже актуальній на сьогодні темі «Фінансова стабільність в Україні: як допомагає ЄС». </vt:lpstr>
      <vt:lpstr>«Українська мова – загальнонаціональне надбання»  12 листопада 2015 року відбулася Міжвузівська студентська науково-практична конференція «Українська мова – загальнонаціональне надбання», присвячена Дню української писемності та мови. Конференція була організована за ініціативи Інформаційного центру ЄС ХНЕУ та кафедри українознавства і мовної підготовки іноземних громадян ХНЕУ.</vt:lpstr>
      <vt:lpstr>     «Європейські цінності – інтеграція України»  Четверта гра з серії Європейських інтелектуальних ігор «Європейські цінності – інтеграція України», організованих Інформаційними центрами  Європейського Союзу та Асоціації європейських прикордонних регіонів ХНЕУ імені С. Кузнеця, яка відбулася 18 листопада 2015 року, була проведена англійською мовою між студентами Народної української академії та учнями  спеціалізованої економіко-правової школи.</vt:lpstr>
      <vt:lpstr> «Будуймо Європу в Україні»   24 листопада 2015 року відбувся візит делегації Представництва ЄС в Україні до Харківського національного економічного університету імені Семена Кузнеця, в рамках інформаційної кампанії Представництва ЄС в Україні «Будуймо Європу в Україні». </vt:lpstr>
      <vt:lpstr>25 листопада 2015 року відбулася відеоконференція на тему  «Децентралізація регіональної політики: європейські уроки для України» між Представництвом ЄС в Україні  та Інформаційними центрами ЄС в Харківському національному економічному університеті імені Семена Кузнеця, в Чорноморському державному університету імені Петра Могили (м. Миколаїв) та в Білоцерківському національному аграрному університеті. </vt:lpstr>
      <vt:lpstr>Campus France Ukraine                    2 грудня 2015 в Інформаційному центрі Європейського Союзу ХНЕУ ім. Семена Кузнеця відбулася презентація французького агентства Кампюс Франс України (Campus France Ukraine). </vt:lpstr>
      <vt:lpstr>  Інформаційний центр Європейського Союзу ХНЕУ ім. С. Кузнеця взяв участь у Першому регіональний форумі можливостей, який відбувся 10 грудня 2015 року у Харківському національному економічному університеті імені Семена Кузнеця.  </vt:lpstr>
      <vt:lpstr>У рамках форуму пройшли освітні сесії, присвячені конкретним програмам міжнародного співробітництва у сфері освіти, в яких прийняло участь більше ніж 300 слухачів. </vt:lpstr>
      <vt:lpstr>Дякуємо за перегляд</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Інформаційний центр Європейського Союзу  ХНЕУ ім. С. Кузнеця</dc:title>
  <dc:creator>Читатель</dc:creator>
  <cp:lastModifiedBy>Читатель</cp:lastModifiedBy>
  <cp:revision>34</cp:revision>
  <dcterms:created xsi:type="dcterms:W3CDTF">2016-03-30T08:52:49Z</dcterms:created>
  <dcterms:modified xsi:type="dcterms:W3CDTF">2016-03-31T13:02:44Z</dcterms:modified>
</cp:coreProperties>
</file>